
<file path=[Content_Types].xml><?xml version="1.0" encoding="utf-8"?>
<Types xmlns="http://schemas.openxmlformats.org/package/2006/content-types">
  <Default ContentType="application/xml" Extension="xml"/>
  <Default ContentType="image/jpeg" Extension="jpeg"/>
  <Default ContentType="image/png" Extension="png"/>
  <Default ContentType="application/vnd.openxmlformats-package.relationships+xml" Extension="rels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 ?>
<Relationships xmlns="http://schemas.openxmlformats.org/package/2006/relationships">
  <Relationship Id="rId1" Target="ppt/presentation.xml" Type="http://schemas.openxmlformats.org/officeDocument/2006/relationships/officeDocument"/>
  <Relationship Id="rId3" Target="docProps/core.xml" Type="http://schemas.openxmlformats.org/package/2006/relationships/metadata/core-properties"/>
  <Relationship Id="rId2" Target="docProps/app.xml" Type="http://schemas.openxmlformats.org/officeDocument/2006/relationships/extended-properties"/>
</Relationships>

</file>

<file path=ppt/presentation.xml><?xml version="1.0" encoding="utf-8"?>
<p:presentation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sldMasterIdLst>
    <p:sldMasterId id="2147483648" r:id="rId2"/>
    <p:sldMasterId id="2147483649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12192000" cy="6858000"/>
  <p:notesSz cx="6858000" cy="12192000"/>
</p:presentation>
</file>

<file path=ppt/tableStyles.xml><?xml version="1.0" encoding="utf-8"?>
<a:tblStyleLs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def="{5C22544A-7EE6-4342-B048-85BDC9FD1C3A}">
  <a:tblStyle styleId="{2D5ABB26-0587-4C30-8999-92F81FD0307C}" styleName="No Style, No Grid">
    <a:wholeTbl>
      <a:tcTxStyle b="def" i="de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>
  <p:slideViewPr>
    <p:cSldViewPr>
      <p:cViewPr>
        <p:scale>
          <a:sx d="1" n="1"/>
          <a:sy d="1" n="1"/>
        </p:scale>
        <p:origin x="1" y="1"/>
      </p:cViewPr>
      <p:guideLst>
        <p:guide orient="horz" pos="2880"/>
        <p:guide orient="vert" pos="2160"/>
      </p:guideLst>
    </p:cSldViewPr>
  </p:slideViewPr>
  <p:gridSpacing cx="180000" cy="180000"/>
</p:viewPr>
</file>

<file path=ppt/_rels/presentation.xml.rels><?xml version="1.0" encoding="UTF-8" standalone="no" ?>
<Relationships xmlns="http://schemas.openxmlformats.org/package/2006/relationships">
  <Relationship Id="rId27" Target="slides/slide23.xml" Type="http://schemas.openxmlformats.org/officeDocument/2006/relationships/slide"/>
  <Relationship Id="rId29" Target="slides/slide25.xml" Type="http://schemas.openxmlformats.org/officeDocument/2006/relationships/slide"/>
  <Relationship Id="rId34" Target="tableStyles.xml" Type="http://schemas.openxmlformats.org/officeDocument/2006/relationships/tableStyles"/>
  <Relationship Id="rId10" Target="slides/slide6.xml" Type="http://schemas.openxmlformats.org/officeDocument/2006/relationships/slide"/>
  <Relationship Id="rId5" Target="slides/slide1.xml" Type="http://schemas.openxmlformats.org/officeDocument/2006/relationships/slide"/>
  <Relationship Id="rId33" Target="slides/slide29.xml" Type="http://schemas.openxmlformats.org/officeDocument/2006/relationships/slide"/>
  <Relationship Id="rId7" Target="slides/slide3.xml" Type="http://schemas.openxmlformats.org/officeDocument/2006/relationships/slide"/>
  <Relationship Id="rId15" Target="slides/slide11.xml" Type="http://schemas.openxmlformats.org/officeDocument/2006/relationships/slide"/>
  <Relationship Id="rId28" Target="slides/slide24.xml" Type="http://schemas.openxmlformats.org/officeDocument/2006/relationships/slide"/>
  <Relationship Id="rId4" Target="slideMasters/slideMaster2.xml" Type="http://schemas.openxmlformats.org/officeDocument/2006/relationships/slideMaster"/>
  <Relationship Id="rId6" Target="slides/slide2.xml" Type="http://schemas.openxmlformats.org/officeDocument/2006/relationships/slide"/>
  <Relationship Id="rId3" Target="theme/theme2.xml" Type="http://schemas.openxmlformats.org/officeDocument/2006/relationships/theme"/>
  <Relationship Id="rId19" Target="slides/slide15.xml" Type="http://schemas.openxmlformats.org/officeDocument/2006/relationships/slide"/>
  <Relationship Id="rId9" Target="slides/slide5.xml" Type="http://schemas.openxmlformats.org/officeDocument/2006/relationships/slide"/>
  <Relationship Id="rId1" Target="theme/theme1.xml" Type="http://schemas.openxmlformats.org/officeDocument/2006/relationships/theme"/>
  <Relationship Id="rId18" Target="slides/slide14.xml" Type="http://schemas.openxmlformats.org/officeDocument/2006/relationships/slide"/>
  <Relationship Id="rId32" Target="slides/slide28.xml" Type="http://schemas.openxmlformats.org/officeDocument/2006/relationships/slide"/>
  <Relationship Id="rId22" Target="slides/slide18.xml" Type="http://schemas.openxmlformats.org/officeDocument/2006/relationships/slide"/>
  <Relationship Id="rId21" Target="slides/slide17.xml" Type="http://schemas.openxmlformats.org/officeDocument/2006/relationships/slide"/>
  <Relationship Id="rId20" Target="slides/slide16.xml" Type="http://schemas.openxmlformats.org/officeDocument/2006/relationships/slide"/>
  <Relationship Id="rId14" Target="slides/slide10.xml" Type="http://schemas.openxmlformats.org/officeDocument/2006/relationships/slide"/>
  <Relationship Id="rId13" Target="slides/slide9.xml" Type="http://schemas.openxmlformats.org/officeDocument/2006/relationships/slide"/>
  <Relationship Id="rId24" Target="slides/slide20.xml" Type="http://schemas.openxmlformats.org/officeDocument/2006/relationships/slide"/>
  <Relationship Id="rId11" Target="slides/slide7.xml" Type="http://schemas.openxmlformats.org/officeDocument/2006/relationships/slide"/>
  <Relationship Id="rId2" Target="slideMasters/slideMaster1.xml" Type="http://schemas.openxmlformats.org/officeDocument/2006/relationships/slideMaster"/>
  <Relationship Id="rId35" Target="viewProps.xml" Type="http://schemas.openxmlformats.org/officeDocument/2006/relationships/viewProps"/>
  <Relationship Id="rId31" Target="slides/slide27.xml" Type="http://schemas.openxmlformats.org/officeDocument/2006/relationships/slide"/>
  <Relationship Id="rId30" Target="slides/slide26.xml" Type="http://schemas.openxmlformats.org/officeDocument/2006/relationships/slide"/>
  <Relationship Id="rId26" Target="slides/slide22.xml" Type="http://schemas.openxmlformats.org/officeDocument/2006/relationships/slide"/>
  <Relationship Id="rId12" Target="slides/slide8.xml" Type="http://schemas.openxmlformats.org/officeDocument/2006/relationships/slide"/>
  <Relationship Id="rId25" Target="slides/slide21.xml" Type="http://schemas.openxmlformats.org/officeDocument/2006/relationships/slide"/>
  <Relationship Id="rId17" Target="slides/slide13.xml" Type="http://schemas.openxmlformats.org/officeDocument/2006/relationships/slide"/>
  <Relationship Id="rId23" Target="slides/slide19.xml" Type="http://schemas.openxmlformats.org/officeDocument/2006/relationships/slide"/>
  <Relationship Id="rId8" Target="slides/slide4.xml" Type="http://schemas.openxmlformats.org/officeDocument/2006/relationships/slide"/>
  <Relationship Id="rId16" Target="slides/slide12.xml" Type="http://schemas.openxmlformats.org/officeDocument/2006/relationships/slide"/>
</Relationships>

</file>

<file path=ppt/slideLayouts/_rels/slideLayout1.xml.rels><?xml version="1.0" encoding="UTF-8" standalone="no" ?>
<Relationships xmlns="http://schemas.openxmlformats.org/package/2006/relationships">
  <Relationship Id="rId1" Target="../slideMasters/slideMaster2.xml" Type="http://schemas.openxmlformats.org/officeDocument/2006/relationships/slideMaster"/>
</Relationships>

</file>

<file path=ppt/slideLayouts/_rels/slideLayout10.xml.rels><?xml version="1.0" encoding="UTF-8" standalone="no" ?>
<Relationships xmlns="http://schemas.openxmlformats.org/package/2006/relationships">
  <Relationship Id="rId1" Target="../media/3.png" Type="http://schemas.openxmlformats.org/officeDocument/2006/relationships/image"/>
  <Relationship Id="rId2" Target="../slideMasters/slideMaster2.xml" Type="http://schemas.openxmlformats.org/officeDocument/2006/relationships/slideMaster"/>
</Relationships>

</file>

<file path=ppt/slideLayouts/_rels/slideLayout2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3.xml.rels><?xml version="1.0" encoding="UTF-8" standalone="no" ?>
<Relationships xmlns="http://schemas.openxmlformats.org/package/2006/relationships">
  <Relationship Id="rId1" Target="../media/2.png" Type="http://schemas.openxmlformats.org/officeDocument/2006/relationships/image"/>
  <Relationship Id="rId3" Target="../slideMasters/slideMaster1.xml" Type="http://schemas.openxmlformats.org/officeDocument/2006/relationships/slideMaster"/>
  <Relationship Id="rId2" Target="../media/1.png" Type="http://schemas.openxmlformats.org/officeDocument/2006/relationships/image"/>
</Relationships>

</file>

<file path=ppt/slideLayouts/_rels/slideLayout4.xml.rels><?xml version="1.0" encoding="UTF-8" standalone="no" ?>
<Relationships xmlns="http://schemas.openxmlformats.org/package/2006/relationships">
  <Relationship Id="rId1" Target="../slideMasters/slideMaster2.xml" Type="http://schemas.openxmlformats.org/officeDocument/2006/relationships/slideMaster"/>
</Relationships>

</file>

<file path=ppt/slideLayouts/_rels/slideLayout5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6.xml.rels><?xml version="1.0" encoding="UTF-8" standalone="no" ?>
<Relationships xmlns="http://schemas.openxmlformats.org/package/2006/relationships">
  <Relationship Id="rId1" Target="../slideMasters/slideMaster2.xml" Type="http://schemas.openxmlformats.org/officeDocument/2006/relationships/slideMaster"/>
</Relationships>

</file>

<file path=ppt/slideLayouts/_rels/slideLayout7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8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9.xml.rels><?xml version="1.0" encoding="UTF-8" standalone="no" ?>
<Relationships xmlns="http://schemas.openxmlformats.org/package/2006/relationships">
  <Relationship Id="rId1" Target="../slideMasters/slideMaster2.xml" Type="http://schemas.openxmlformats.org/officeDocument/2006/relationships/slideMaster"/>
</Relationships>

</file>

<file path=ppt/slideLayouts/slideLayout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obj">
  <p:cSld name="Title and Content">
    <p:spTree>
      <p:nvGrpSpPr>
        <p:cNvPr hidden="false" id="48" name="GroupShape 4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9" name="Shape 49"/>
          <p:cNvSpPr txBox="true"/>
          <p:nvPr isPhoto="false">
            <p:ph idx="2" type="title"/>
          </p:nvPr>
        </p:nvSpPr>
        <p:spPr>
          <a:xfrm flipH="false" flipV="false" rot="0">
            <a:off x="915167" y="2125980"/>
            <a:ext cx="10371908" cy="601061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defPPr/>
            <a:lvl1pPr lvl="0">
              <a:defRPr b="false" i="false" sz="3906">
                <a:solidFill>
                  <a:schemeClr val="tx1"/>
                </a:solidFill>
                <a:latin typeface="Tahoma"/>
                <a:ea typeface="Tahoma"/>
                <a:cs typeface="Tahoma"/>
              </a:defRPr>
            </a:lvl1pPr>
          </a:lstStyle>
          <a:p/>
        </p:txBody>
      </p:sp>
      <p:sp>
        <p:nvSpPr>
          <p:cNvPr hidden="false" id="50" name="Shape 50"/>
          <p:cNvSpPr txBox="true"/>
          <p:nvPr isPhoto="false">
            <p:ph idx="8" type="subTitle"/>
          </p:nvPr>
        </p:nvSpPr>
        <p:spPr>
          <a:xfrm flipH="false" flipV="false" rot="0">
            <a:off x="1830336" y="3840480"/>
            <a:ext cx="8541572" cy="276998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defPPr/>
            <a:lvl1pPr lvl="0"/>
          </a:lstStyle>
          <a:p/>
        </p:txBody>
      </p:sp>
      <p:sp>
        <p:nvSpPr>
          <p:cNvPr hidden="false" id="51" name="Shape 5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ct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hidden="false" id="52" name="Shape 5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l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11/24/2025</a:t>
            </a:r>
          </a:p>
        </p:txBody>
      </p:sp>
      <p:sp>
        <p:nvSpPr>
          <p:cNvPr hidden="false" id="53" name="Shape 53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ABBE4-B2D8-406C-B91F-EF5B4A2CBAF9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false" type="cust">
  <p:cSld name="Title and Content">
    <p:bg>
      <p:bgPr>
        <a:solidFill>
          <a:schemeClr val="bg1"/>
        </a:solidFill>
      </p:bgPr>
    </p:bg>
    <p:spTree>
      <p:nvGrpSpPr>
        <p:cNvPr hidden="false" id="75" name="GroupShape 7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76" name="Shape 76"/>
          <p:cNvSpPr txBox="false"/>
          <p:nvPr isPhoto="false"/>
        </p:nvSpPr>
        <p:spPr>
          <a:xfrm flipH="false" flipV="false" rot="0">
            <a:off x="1" y="0"/>
            <a:ext cx="12198146" cy="6503938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7560309" name="ODFRight"/>
              <a:gd fmla="val 6660515" name="ODFBottom"/>
              <a:gd fmla="val 7560309" name="ODFWidth"/>
              <a:gd fmla="val 6660515" name="ODFHeight"/>
            </a:gdLst>
            <a:rect b="OXMLTextRectB" l="OXMLTextRectL" r="OXMLTextRectR" t="OXMLTextRectT"/>
            <a:pathLst>
              <a:path fill="norm" h="6660515" stroke="true" w="7560309">
                <a:moveTo>
                  <a:pt x="7559992" y="0"/>
                </a:moveTo>
                <a:lnTo>
                  <a:pt x="0" y="0"/>
                </a:lnTo>
                <a:lnTo>
                  <a:pt x="0" y="6660007"/>
                </a:lnTo>
                <a:lnTo>
                  <a:pt x="7559992" y="6660007"/>
                </a:lnTo>
                <a:lnTo>
                  <a:pt x="7559992" y="0"/>
                </a:lnTo>
                <a:close/>
              </a:path>
            </a:pathLst>
          </a:custGeom>
          <a:solidFill>
            <a:srgbClr val="CEEDF7"/>
          </a:solidFill>
        </p:spPr>
        <p:txBody>
          <a:bodyPr bIns="0" lIns="0" rIns="0" tIns="0" wrap="square"/>
          <a:p/>
        </p:txBody>
      </p:sp>
      <p:sp>
        <p:nvSpPr>
          <p:cNvPr hidden="false" id="77" name="Shape 77"/>
          <p:cNvSpPr txBox="false"/>
          <p:nvPr isPhoto="false"/>
        </p:nvSpPr>
        <p:spPr>
          <a:xfrm flipH="false" flipV="false" rot="0">
            <a:off x="1" y="6503442"/>
            <a:ext cx="12198146" cy="351580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7560309" name="ODFRight"/>
              <a:gd fmla="val 360045" name="ODFBottom"/>
              <a:gd fmla="val 7560309" name="ODFWidth"/>
              <a:gd fmla="val 360045" name="ODFHeight"/>
            </a:gdLst>
            <a:rect b="OXMLTextRectB" l="OXMLTextRectL" r="OXMLTextRectR" t="OXMLTextRectT"/>
            <a:pathLst>
              <a:path fill="norm" h="360045" stroke="true" w="7560309">
                <a:moveTo>
                  <a:pt x="7559992" y="0"/>
                </a:moveTo>
                <a:lnTo>
                  <a:pt x="0" y="0"/>
                </a:lnTo>
                <a:lnTo>
                  <a:pt x="0" y="359994"/>
                </a:lnTo>
                <a:lnTo>
                  <a:pt x="7559992" y="359994"/>
                </a:lnTo>
                <a:lnTo>
                  <a:pt x="7559992" y="0"/>
                </a:lnTo>
                <a:close/>
              </a:path>
            </a:pathLst>
          </a:custGeom>
          <a:solidFill>
            <a:srgbClr val="4DBFD9"/>
          </a:solidFill>
        </p:spPr>
        <p:txBody>
          <a:bodyPr bIns="0" lIns="0" rIns="0" tIns="0" wrap="square"/>
          <a:p/>
        </p:txBody>
      </p:sp>
      <p:pic>
        <p:nvPicPr>
          <p:cNvPr hidden="false" id="79" name="Picture 79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580846" y="6380405"/>
            <a:ext cx="406577" cy="246081"/>
          </a:xfrm>
          <a:prstGeom prst="rect">
            <a:avLst/>
          </a:prstGeom>
        </p:spPr>
      </p:pic>
      <p:sp>
        <p:nvSpPr>
          <p:cNvPr hidden="false" id="80" name="Shape 80"/>
          <p:cNvSpPr txBox="true"/>
          <p:nvPr isPhoto="false">
            <p:ph idx="2" type="title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lvl="0">
              <a:defRPr b="false" i="false" sz="3906">
                <a:solidFill>
                  <a:schemeClr val="tx1"/>
                </a:solidFill>
                <a:latin typeface="Tahoma"/>
                <a:ea typeface="Tahoma"/>
                <a:cs typeface="Tahoma"/>
              </a:defRPr>
            </a:lvl1pPr>
          </a:lstStyle>
          <a:p/>
        </p:txBody>
      </p:sp>
      <p:sp>
        <p:nvSpPr>
          <p:cNvPr hidden="false" id="81" name="Shape 81"/>
          <p:cNvSpPr txBox="true"/>
          <p:nvPr isPhoto="false">
            <p:ph idx="3" type="body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lvl="0"/>
          </a:lstStyle>
          <a:p/>
        </p:txBody>
      </p:sp>
      <p:sp>
        <p:nvSpPr>
          <p:cNvPr hidden="false" id="82" name="Shape 82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ct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hidden="false" id="83" name="Shape 8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l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11/24/2025</a:t>
            </a:r>
          </a:p>
        </p:txBody>
      </p:sp>
      <p:sp>
        <p:nvSpPr>
          <p:cNvPr hidden="false" id="84" name="Shape 8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56274-D079-456D-8F49-3806C88A09D7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obj">
  <p:cSld name="Title and Content">
    <p:spTree>
      <p:nvGrpSpPr>
        <p:cNvPr hidden="false" id="54" name="GroupShape 5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5" name="Shape 55"/>
          <p:cNvSpPr txBox="true"/>
          <p:nvPr isPhoto="false">
            <p:ph idx="0" type="title"/>
          </p:nvPr>
        </p:nvSpPr>
        <p:spPr>
          <a:xfrm flipH="false" flipV="false" rot="0">
            <a:off x="914400" y="2125980"/>
            <a:ext cx="10363200" cy="1440179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defPPr/>
            <a:lvl1pPr lvl="0">
              <a:defRPr b="false" i="false" sz="4400">
                <a:solidFill>
                  <a:srgbClr val="0A29D5"/>
                </a:solidFill>
                <a:latin typeface="Impact"/>
                <a:ea typeface="Impact"/>
                <a:cs typeface="Impact"/>
              </a:defRPr>
            </a:lvl1pPr>
          </a:lstStyle>
          <a:p/>
        </p:txBody>
      </p:sp>
      <p:sp>
        <p:nvSpPr>
          <p:cNvPr hidden="false" id="56" name="Shape 56"/>
          <p:cNvSpPr txBox="true"/>
          <p:nvPr isPhoto="false">
            <p:ph idx="9" type="subTitle"/>
          </p:nvPr>
        </p:nvSpPr>
        <p:spPr>
          <a:xfrm flipH="false" flipV="false" rot="0">
            <a:off x="1828800" y="3840480"/>
            <a:ext cx="8534400" cy="1714500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defPPr/>
            <a:lvl1pPr lvl="0">
              <a:defRPr b="true" i="false" sz="18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</a:lstStyle>
          <a:p/>
        </p:txBody>
      </p:sp>
      <p:sp>
        <p:nvSpPr>
          <p:cNvPr hidden="false" id="57" name="Shape 5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ct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hidden="false" id="58" name="Shape 58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l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11/24/2025</a:t>
            </a:r>
          </a:p>
        </p:txBody>
      </p:sp>
      <p:sp>
        <p:nvSpPr>
          <p:cNvPr hidden="false" id="59" name="Shape 5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8AB4-A551-4208-9D41-DB2D4CC38EEA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false" type="blank">
  <p:cSld name="Blank">
    <p:bg>
      <p:bgPr>
        <a:solidFill>
          <a:schemeClr val="bg1"/>
        </a:solidFill>
      </p:bgPr>
    </p:bg>
    <p:spTree>
      <p:nvGrpSpPr>
        <p:cNvPr hidden="false" id="25" name="GroupShape 2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27" name="Picture 27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12192000" cy="6858000"/>
          </a:xfrm>
          <a:prstGeom prst="rect">
            <a:avLst/>
          </a:prstGeom>
        </p:spPr>
      </p:pic>
      <p:sp>
        <p:nvSpPr>
          <p:cNvPr hidden="false" id="28" name="Shape 28"/>
          <p:cNvSpPr txBox="false"/>
          <p:nvPr isPhoto="false"/>
        </p:nvSpPr>
        <p:spPr>
          <a:xfrm flipH="false" flipV="false" rot="0">
            <a:off x="792391" y="659294"/>
            <a:ext cx="11400155" cy="1603375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1400155" name="ODFRight"/>
              <a:gd fmla="val 1603375" name="ODFBottom"/>
              <a:gd fmla="val 11400155" name="ODFWidth"/>
              <a:gd fmla="val 1603375" name="ODFHeight"/>
            </a:gdLst>
            <a:rect b="OXMLTextRectB" l="OXMLTextRectL" r="OXMLTextRectR" t="OXMLTextRectT"/>
            <a:pathLst>
              <a:path fill="norm" h="1603375" stroke="true" w="11400155">
                <a:moveTo>
                  <a:pt x="840676" y="171564"/>
                </a:moveTo>
                <a:lnTo>
                  <a:pt x="619696" y="171564"/>
                </a:lnTo>
                <a:lnTo>
                  <a:pt x="329374" y="940981"/>
                </a:lnTo>
                <a:lnTo>
                  <a:pt x="226441" y="665429"/>
                </a:lnTo>
                <a:lnTo>
                  <a:pt x="413969" y="180378"/>
                </a:lnTo>
                <a:lnTo>
                  <a:pt x="409244" y="180378"/>
                </a:lnTo>
                <a:lnTo>
                  <a:pt x="413969" y="180365"/>
                </a:lnTo>
                <a:lnTo>
                  <a:pt x="417372" y="171564"/>
                </a:lnTo>
                <a:lnTo>
                  <a:pt x="189191" y="171564"/>
                </a:lnTo>
                <a:lnTo>
                  <a:pt x="0" y="667181"/>
                </a:lnTo>
                <a:lnTo>
                  <a:pt x="217017" y="1200873"/>
                </a:lnTo>
                <a:lnTo>
                  <a:pt x="438264" y="1200873"/>
                </a:lnTo>
                <a:lnTo>
                  <a:pt x="441680" y="1192072"/>
                </a:lnTo>
                <a:lnTo>
                  <a:pt x="618337" y="737450"/>
                </a:lnTo>
                <a:lnTo>
                  <a:pt x="618337" y="1200873"/>
                </a:lnTo>
                <a:lnTo>
                  <a:pt x="840676" y="1200873"/>
                </a:lnTo>
                <a:lnTo>
                  <a:pt x="840676" y="1192072"/>
                </a:lnTo>
                <a:lnTo>
                  <a:pt x="840676" y="180365"/>
                </a:lnTo>
                <a:lnTo>
                  <a:pt x="840676" y="171564"/>
                </a:lnTo>
                <a:close/>
              </a:path>
              <a:path fill="norm" h="1603375" stroke="true" w="11400155">
                <a:moveTo>
                  <a:pt x="1664728" y="1200975"/>
                </a:moveTo>
                <a:lnTo>
                  <a:pt x="1656372" y="1191983"/>
                </a:lnTo>
                <a:lnTo>
                  <a:pt x="1186637" y="686219"/>
                </a:lnTo>
                <a:lnTo>
                  <a:pt x="1656461" y="180365"/>
                </a:lnTo>
                <a:lnTo>
                  <a:pt x="1664627" y="171564"/>
                </a:lnTo>
                <a:lnTo>
                  <a:pt x="1374787" y="171564"/>
                </a:lnTo>
                <a:lnTo>
                  <a:pt x="1099947" y="492086"/>
                </a:lnTo>
                <a:lnTo>
                  <a:pt x="1099947" y="180365"/>
                </a:lnTo>
                <a:lnTo>
                  <a:pt x="1099947" y="171564"/>
                </a:lnTo>
                <a:lnTo>
                  <a:pt x="875868" y="171564"/>
                </a:lnTo>
                <a:lnTo>
                  <a:pt x="875868" y="1200873"/>
                </a:lnTo>
                <a:lnTo>
                  <a:pt x="1103401" y="1200873"/>
                </a:lnTo>
                <a:lnTo>
                  <a:pt x="1103401" y="1192085"/>
                </a:lnTo>
                <a:lnTo>
                  <a:pt x="1103401" y="917257"/>
                </a:lnTo>
                <a:lnTo>
                  <a:pt x="1384439" y="1198257"/>
                </a:lnTo>
                <a:lnTo>
                  <a:pt x="1664728" y="1200975"/>
                </a:lnTo>
                <a:close/>
              </a:path>
              <a:path fill="norm" h="1603375" stroke="true" w="11400155">
                <a:moveTo>
                  <a:pt x="1664741" y="867638"/>
                </a:moveTo>
                <a:lnTo>
                  <a:pt x="1663382" y="858862"/>
                </a:lnTo>
                <a:lnTo>
                  <a:pt x="1641360" y="716965"/>
                </a:lnTo>
                <a:lnTo>
                  <a:pt x="1642516" y="709358"/>
                </a:lnTo>
                <a:lnTo>
                  <a:pt x="1643341" y="701675"/>
                </a:lnTo>
                <a:lnTo>
                  <a:pt x="1643824" y="693953"/>
                </a:lnTo>
                <a:lnTo>
                  <a:pt x="1643976" y="686206"/>
                </a:lnTo>
                <a:lnTo>
                  <a:pt x="1637614" y="638949"/>
                </a:lnTo>
                <a:lnTo>
                  <a:pt x="1619656" y="596455"/>
                </a:lnTo>
                <a:lnTo>
                  <a:pt x="1591818" y="560425"/>
                </a:lnTo>
                <a:lnTo>
                  <a:pt x="1555788" y="532574"/>
                </a:lnTo>
                <a:lnTo>
                  <a:pt x="1536014" y="524230"/>
                </a:lnTo>
                <a:lnTo>
                  <a:pt x="1536014" y="692505"/>
                </a:lnTo>
                <a:lnTo>
                  <a:pt x="1530515" y="719721"/>
                </a:lnTo>
                <a:lnTo>
                  <a:pt x="1515503" y="741972"/>
                </a:lnTo>
                <a:lnTo>
                  <a:pt x="1493253" y="756996"/>
                </a:lnTo>
                <a:lnTo>
                  <a:pt x="1465986" y="762508"/>
                </a:lnTo>
                <a:lnTo>
                  <a:pt x="1438770" y="756996"/>
                </a:lnTo>
                <a:lnTo>
                  <a:pt x="1416507" y="741972"/>
                </a:lnTo>
                <a:lnTo>
                  <a:pt x="1401483" y="719721"/>
                </a:lnTo>
                <a:lnTo>
                  <a:pt x="1395971" y="692492"/>
                </a:lnTo>
                <a:lnTo>
                  <a:pt x="1401483" y="665276"/>
                </a:lnTo>
                <a:lnTo>
                  <a:pt x="1416507" y="643013"/>
                </a:lnTo>
                <a:lnTo>
                  <a:pt x="1438770" y="628002"/>
                </a:lnTo>
                <a:lnTo>
                  <a:pt x="1465986" y="622490"/>
                </a:lnTo>
                <a:lnTo>
                  <a:pt x="1493253" y="628002"/>
                </a:lnTo>
                <a:lnTo>
                  <a:pt x="1515503" y="643013"/>
                </a:lnTo>
                <a:lnTo>
                  <a:pt x="1530515" y="665276"/>
                </a:lnTo>
                <a:lnTo>
                  <a:pt x="1536014" y="692505"/>
                </a:lnTo>
                <a:lnTo>
                  <a:pt x="1536014" y="524230"/>
                </a:lnTo>
                <a:lnTo>
                  <a:pt x="1519072" y="517067"/>
                </a:lnTo>
                <a:lnTo>
                  <a:pt x="1513281" y="514616"/>
                </a:lnTo>
                <a:lnTo>
                  <a:pt x="1465986" y="508254"/>
                </a:lnTo>
                <a:lnTo>
                  <a:pt x="1418742" y="514616"/>
                </a:lnTo>
                <a:lnTo>
                  <a:pt x="1376235" y="532574"/>
                </a:lnTo>
                <a:lnTo>
                  <a:pt x="1340205" y="560425"/>
                </a:lnTo>
                <a:lnTo>
                  <a:pt x="1312341" y="596455"/>
                </a:lnTo>
                <a:lnTo>
                  <a:pt x="1294371" y="638949"/>
                </a:lnTo>
                <a:lnTo>
                  <a:pt x="1287995" y="686219"/>
                </a:lnTo>
                <a:lnTo>
                  <a:pt x="1294371" y="733463"/>
                </a:lnTo>
                <a:lnTo>
                  <a:pt x="1312341" y="775957"/>
                </a:lnTo>
                <a:lnTo>
                  <a:pt x="1340205" y="811987"/>
                </a:lnTo>
                <a:lnTo>
                  <a:pt x="1376235" y="839838"/>
                </a:lnTo>
                <a:lnTo>
                  <a:pt x="1418742" y="857796"/>
                </a:lnTo>
                <a:lnTo>
                  <a:pt x="1465986" y="864171"/>
                </a:lnTo>
                <a:lnTo>
                  <a:pt x="1489176" y="862660"/>
                </a:lnTo>
                <a:lnTo>
                  <a:pt x="1511833" y="858189"/>
                </a:lnTo>
                <a:lnTo>
                  <a:pt x="1520190" y="855383"/>
                </a:lnTo>
                <a:lnTo>
                  <a:pt x="1533690" y="850836"/>
                </a:lnTo>
                <a:lnTo>
                  <a:pt x="1554467" y="840676"/>
                </a:lnTo>
                <a:lnTo>
                  <a:pt x="1564208" y="867638"/>
                </a:lnTo>
                <a:lnTo>
                  <a:pt x="1664741" y="867638"/>
                </a:lnTo>
                <a:close/>
              </a:path>
              <a:path fill="norm" h="1603375" stroke="true" w="11400155">
                <a:moveTo>
                  <a:pt x="2540330" y="0"/>
                </a:moveTo>
                <a:lnTo>
                  <a:pt x="2503182" y="26238"/>
                </a:lnTo>
                <a:lnTo>
                  <a:pt x="2404275" y="84048"/>
                </a:lnTo>
                <a:lnTo>
                  <a:pt x="2262441" y="142036"/>
                </a:lnTo>
                <a:lnTo>
                  <a:pt x="2129942" y="163385"/>
                </a:lnTo>
                <a:lnTo>
                  <a:pt x="2129942" y="358114"/>
                </a:lnTo>
                <a:lnTo>
                  <a:pt x="2060689" y="432904"/>
                </a:lnTo>
                <a:lnTo>
                  <a:pt x="1985302" y="470789"/>
                </a:lnTo>
                <a:lnTo>
                  <a:pt x="1924710" y="484314"/>
                </a:lnTo>
                <a:lnTo>
                  <a:pt x="1899856" y="486029"/>
                </a:lnTo>
                <a:lnTo>
                  <a:pt x="1899856" y="358114"/>
                </a:lnTo>
                <a:lnTo>
                  <a:pt x="2129942" y="358114"/>
                </a:lnTo>
                <a:lnTo>
                  <a:pt x="2129942" y="163385"/>
                </a:lnTo>
                <a:lnTo>
                  <a:pt x="2096503" y="168770"/>
                </a:lnTo>
                <a:lnTo>
                  <a:pt x="1686433" y="171119"/>
                </a:lnTo>
                <a:lnTo>
                  <a:pt x="1686433" y="1200975"/>
                </a:lnTo>
                <a:lnTo>
                  <a:pt x="1902053" y="1200975"/>
                </a:lnTo>
                <a:lnTo>
                  <a:pt x="1902053" y="710603"/>
                </a:lnTo>
                <a:lnTo>
                  <a:pt x="1902053" y="709612"/>
                </a:lnTo>
                <a:lnTo>
                  <a:pt x="1887461" y="710272"/>
                </a:lnTo>
                <a:lnTo>
                  <a:pt x="1876856" y="710603"/>
                </a:lnTo>
                <a:lnTo>
                  <a:pt x="1870824" y="710488"/>
                </a:lnTo>
                <a:lnTo>
                  <a:pt x="1888121" y="709853"/>
                </a:lnTo>
                <a:lnTo>
                  <a:pt x="1933841" y="705980"/>
                </a:lnTo>
                <a:lnTo>
                  <a:pt x="1993988" y="694855"/>
                </a:lnTo>
                <a:lnTo>
                  <a:pt x="2054555" y="672465"/>
                </a:lnTo>
                <a:lnTo>
                  <a:pt x="2101532" y="634784"/>
                </a:lnTo>
                <a:lnTo>
                  <a:pt x="2092566" y="633120"/>
                </a:lnTo>
                <a:lnTo>
                  <a:pt x="2070989" y="628599"/>
                </a:lnTo>
                <a:lnTo>
                  <a:pt x="2044890" y="621855"/>
                </a:lnTo>
                <a:lnTo>
                  <a:pt x="2022297" y="613575"/>
                </a:lnTo>
                <a:lnTo>
                  <a:pt x="2045716" y="616610"/>
                </a:lnTo>
                <a:lnTo>
                  <a:pt x="2082977" y="613575"/>
                </a:lnTo>
                <a:lnTo>
                  <a:pt x="2105139" y="611771"/>
                </a:lnTo>
                <a:lnTo>
                  <a:pt x="2184273" y="578154"/>
                </a:lnTo>
                <a:lnTo>
                  <a:pt x="2260320" y="501434"/>
                </a:lnTo>
                <a:lnTo>
                  <a:pt x="2266848" y="494855"/>
                </a:lnTo>
                <a:lnTo>
                  <a:pt x="2260384" y="496239"/>
                </a:lnTo>
                <a:lnTo>
                  <a:pt x="2243417" y="499084"/>
                </a:lnTo>
                <a:lnTo>
                  <a:pt x="2219617" y="501434"/>
                </a:lnTo>
                <a:lnTo>
                  <a:pt x="2192629" y="501332"/>
                </a:lnTo>
                <a:lnTo>
                  <a:pt x="2227034" y="492569"/>
                </a:lnTo>
                <a:lnTo>
                  <a:pt x="2241385" y="486029"/>
                </a:lnTo>
                <a:lnTo>
                  <a:pt x="2305227" y="456946"/>
                </a:lnTo>
                <a:lnTo>
                  <a:pt x="2389644" y="380479"/>
                </a:lnTo>
                <a:lnTo>
                  <a:pt x="2398687" y="358114"/>
                </a:lnTo>
                <a:lnTo>
                  <a:pt x="2427605" y="286600"/>
                </a:lnTo>
                <a:lnTo>
                  <a:pt x="2442743" y="249174"/>
                </a:lnTo>
                <a:lnTo>
                  <a:pt x="2433421" y="255231"/>
                </a:lnTo>
                <a:lnTo>
                  <a:pt x="2410358" y="268439"/>
                </a:lnTo>
                <a:lnTo>
                  <a:pt x="2380958" y="281368"/>
                </a:lnTo>
                <a:lnTo>
                  <a:pt x="2352586" y="286600"/>
                </a:lnTo>
                <a:lnTo>
                  <a:pt x="2384031" y="268655"/>
                </a:lnTo>
                <a:lnTo>
                  <a:pt x="2452078" y="214871"/>
                </a:lnTo>
                <a:lnTo>
                  <a:pt x="2517317" y="125298"/>
                </a:lnTo>
                <a:lnTo>
                  <a:pt x="2540330" y="0"/>
                </a:lnTo>
                <a:close/>
              </a:path>
              <a:path fill="norm" h="1603375" stroke="true" w="11400155">
                <a:moveTo>
                  <a:pt x="11399596" y="5473"/>
                </a:moveTo>
                <a:lnTo>
                  <a:pt x="7503287" y="5473"/>
                </a:lnTo>
                <a:lnTo>
                  <a:pt x="7503287" y="104063"/>
                </a:lnTo>
                <a:lnTo>
                  <a:pt x="11399596" y="104063"/>
                </a:lnTo>
                <a:lnTo>
                  <a:pt x="11399596" y="5473"/>
                </a:lnTo>
                <a:close/>
              </a:path>
              <a:path fill="norm" h="1603375" stroke="true" w="11400155">
                <a:moveTo>
                  <a:pt x="11399609" y="1187500"/>
                </a:moveTo>
                <a:lnTo>
                  <a:pt x="10075799" y="1187500"/>
                </a:lnTo>
                <a:lnTo>
                  <a:pt x="10075799" y="1603133"/>
                </a:lnTo>
                <a:lnTo>
                  <a:pt x="11399609" y="1603133"/>
                </a:lnTo>
                <a:lnTo>
                  <a:pt x="11399609" y="1187500"/>
                </a:lnTo>
                <a:close/>
              </a:path>
              <a:path fill="norm" h="1603375" stroke="true" w="11400155">
                <a:moveTo>
                  <a:pt x="11399609" y="548513"/>
                </a:moveTo>
                <a:lnTo>
                  <a:pt x="9089771" y="548513"/>
                </a:lnTo>
                <a:lnTo>
                  <a:pt x="9089771" y="817003"/>
                </a:lnTo>
                <a:lnTo>
                  <a:pt x="11399609" y="817003"/>
                </a:lnTo>
                <a:lnTo>
                  <a:pt x="11399609" y="548513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pic>
        <p:nvPicPr>
          <p:cNvPr hidden="false" id="30" name="Picture 30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10200131" y="5772911"/>
            <a:ext cx="1405126" cy="676656"/>
          </a:xfrm>
          <a:prstGeom prst="rect">
            <a:avLst/>
          </a:prstGeom>
        </p:spPr>
      </p:pic>
      <p:sp>
        <p:nvSpPr>
          <p:cNvPr hidden="false" id="31" name="Shape 3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ct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hidden="false" id="32" name="Shape 3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l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11/24/2025</a:t>
            </a:r>
          </a:p>
        </p:txBody>
      </p:sp>
      <p:sp>
        <p:nvSpPr>
          <p:cNvPr hidden="false" id="33" name="Shape 33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44B85-3D31-4EBB-B1F1-00C5A40D642E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blank">
  <p:cSld name="Blank">
    <p:spTree>
      <p:nvGrpSpPr>
        <p:cNvPr hidden="false" id="71" name="GroupShape 7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72" name="Shape 72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ct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hidden="false" id="73" name="Shape 7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l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11/24/2025</a:t>
            </a:r>
          </a:p>
        </p:txBody>
      </p:sp>
      <p:sp>
        <p:nvSpPr>
          <p:cNvPr hidden="false" id="74" name="Shape 7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83BBA-5AC6-4C92-BFFC-D30CF7841FB1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Only">
    <p:spTree>
      <p:nvGrpSpPr>
        <p:cNvPr hidden="false" id="20" name="GroupShape 2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1" name="Shape 21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lvl="0">
              <a:defRPr b="false" i="false" sz="4400">
                <a:solidFill>
                  <a:srgbClr val="0A29D5"/>
                </a:solidFill>
                <a:latin typeface="Impact"/>
                <a:ea typeface="Impact"/>
                <a:cs typeface="Impact"/>
              </a:defRPr>
            </a:lvl1pPr>
          </a:lstStyle>
          <a:p/>
        </p:txBody>
      </p:sp>
      <p:sp>
        <p:nvSpPr>
          <p:cNvPr hidden="false" id="22" name="Shape 22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ct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hidden="false" id="23" name="Shape 2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l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11/24/2025</a:t>
            </a:r>
          </a:p>
        </p:txBody>
      </p:sp>
      <p:sp>
        <p:nvSpPr>
          <p:cNvPr hidden="false" id="24" name="Shape 2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3A9A1-714B-4722-AB00-9A948E281315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wo Content">
    <p:spTree>
      <p:nvGrpSpPr>
        <p:cNvPr hidden="false" id="34" name="GroupShape 3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5" name="Shape 35"/>
          <p:cNvSpPr txBox="true"/>
          <p:nvPr isPhoto="false">
            <p:ph idx="2" type="title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lvl="0">
              <a:defRPr b="false" i="false" sz="3906">
                <a:solidFill>
                  <a:schemeClr val="tx1"/>
                </a:solidFill>
                <a:latin typeface="Tahoma"/>
                <a:ea typeface="Tahoma"/>
                <a:cs typeface="Tahoma"/>
              </a:defRPr>
            </a:lvl1pPr>
          </a:lstStyle>
          <a:p/>
        </p:txBody>
      </p:sp>
      <p:sp>
        <p:nvSpPr>
          <p:cNvPr hidden="false" id="36" name="Shape 36"/>
          <p:cNvSpPr txBox="true"/>
          <p:nvPr isPhoto="false">
            <p:ph idx="4" type="body"/>
          </p:nvPr>
        </p:nvSpPr>
        <p:spPr>
          <a:xfrm flipH="false" flipV="false" rot="0">
            <a:off x="610112" y="1577340"/>
            <a:ext cx="5307976" cy="276998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defPPr/>
            <a:lvl1pPr lvl="0"/>
          </a:lstStyle>
          <a:p/>
        </p:txBody>
      </p:sp>
      <p:sp>
        <p:nvSpPr>
          <p:cNvPr hidden="false" id="37" name="Shape 37"/>
          <p:cNvSpPr txBox="true"/>
          <p:nvPr isPhoto="false">
            <p:ph idx="5" type="body"/>
          </p:nvPr>
        </p:nvSpPr>
        <p:spPr>
          <a:xfrm flipH="false" flipV="false" rot="0">
            <a:off x="6284156" y="1577340"/>
            <a:ext cx="5307976" cy="276998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defPPr/>
            <a:lvl1pPr lvl="0"/>
          </a:lstStyle>
          <a:p/>
        </p:txBody>
      </p:sp>
      <p:sp>
        <p:nvSpPr>
          <p:cNvPr hidden="false" id="38" name="Shape 3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ct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hidden="false" id="39" name="Shape 3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l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11/24/2025</a:t>
            </a:r>
          </a:p>
        </p:txBody>
      </p:sp>
      <p:sp>
        <p:nvSpPr>
          <p:cNvPr hidden="false" id="40" name="Shape 4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F5A8D-46CB-46F9-B3BE-2D1747EBB355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wo Content">
    <p:spTree>
      <p:nvGrpSpPr>
        <p:cNvPr hidden="false" id="41" name="GroupShape 4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2" name="Shape 42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lvl="0">
              <a:defRPr b="false" i="false" sz="4400">
                <a:solidFill>
                  <a:srgbClr val="0A29D5"/>
                </a:solidFill>
                <a:latin typeface="Impact"/>
                <a:ea typeface="Impact"/>
                <a:cs typeface="Impact"/>
              </a:defRPr>
            </a:lvl1pPr>
          </a:lstStyle>
          <a:p/>
        </p:txBody>
      </p:sp>
      <p:sp>
        <p:nvSpPr>
          <p:cNvPr hidden="false" id="43" name="Shape 43"/>
          <p:cNvSpPr txBox="true"/>
          <p:nvPr isPhoto="false">
            <p:ph idx="6" type="body"/>
          </p:nvPr>
        </p:nvSpPr>
        <p:spPr>
          <a:xfrm flipH="false" flipV="false" rot="0">
            <a:off x="609600" y="1577340"/>
            <a:ext cx="5303520" cy="4526279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defPPr/>
            <a:lvl1pPr lvl="0"/>
          </a:lstStyle>
          <a:p/>
        </p:txBody>
      </p:sp>
      <p:sp>
        <p:nvSpPr>
          <p:cNvPr hidden="false" id="44" name="Shape 44"/>
          <p:cNvSpPr txBox="true"/>
          <p:nvPr isPhoto="false">
            <p:ph idx="7" type="body"/>
          </p:nvPr>
        </p:nvSpPr>
        <p:spPr>
          <a:xfrm flipH="false" flipV="false" rot="0">
            <a:off x="6278880" y="1577340"/>
            <a:ext cx="5303520" cy="4526279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defPPr/>
            <a:lvl1pPr lvl="0"/>
          </a:lstStyle>
          <a:p/>
        </p:txBody>
      </p:sp>
      <p:sp>
        <p:nvSpPr>
          <p:cNvPr hidden="false" id="45" name="Shape 45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ct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hidden="false" id="46" name="Shape 46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l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11/24/2025</a:t>
            </a:r>
          </a:p>
        </p:txBody>
      </p:sp>
      <p:sp>
        <p:nvSpPr>
          <p:cNvPr hidden="false" id="47" name="Shape 47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32D9E-B648-42C7-B36E-8C13199DCDE3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and Content">
    <p:spTree>
      <p:nvGrpSpPr>
        <p:cNvPr hidden="false" id="60" name="GroupShape 6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1" name="Shape 61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lvl="0">
              <a:defRPr b="false" i="false" sz="4400">
                <a:solidFill>
                  <a:srgbClr val="0A29D5"/>
                </a:solidFill>
                <a:latin typeface="Impact"/>
                <a:ea typeface="Impact"/>
                <a:cs typeface="Impact"/>
              </a:defRPr>
            </a:lvl1pPr>
          </a:lstStyle>
          <a:p/>
        </p:txBody>
      </p:sp>
      <p:sp>
        <p:nvSpPr>
          <p:cNvPr hidden="false" id="62" name="Shape 62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lvl="0">
              <a:defRPr b="true" i="false" sz="18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</a:lstStyle>
          <a:p/>
        </p:txBody>
      </p:sp>
      <p:sp>
        <p:nvSpPr>
          <p:cNvPr hidden="false" id="63" name="Shape 6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ct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hidden="false" id="64" name="Shape 64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l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11/24/2025</a:t>
            </a:r>
          </a:p>
        </p:txBody>
      </p:sp>
      <p:sp>
        <p:nvSpPr>
          <p:cNvPr hidden="false" id="65" name="Shape 65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9A789-F593-43F8-891E-340941500FB4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Only">
    <p:spTree>
      <p:nvGrpSpPr>
        <p:cNvPr hidden="false" id="66" name="GroupShape 6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7" name="Shape 67"/>
          <p:cNvSpPr txBox="true"/>
          <p:nvPr isPhoto="false">
            <p:ph idx="2" type="title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lvl="0">
              <a:defRPr b="false" i="false" sz="3906">
                <a:solidFill>
                  <a:schemeClr val="tx1"/>
                </a:solidFill>
                <a:latin typeface="Tahoma"/>
                <a:ea typeface="Tahoma"/>
                <a:cs typeface="Tahoma"/>
              </a:defRPr>
            </a:lvl1pPr>
          </a:lstStyle>
          <a:p/>
        </p:txBody>
      </p:sp>
      <p:sp>
        <p:nvSpPr>
          <p:cNvPr hidden="false" id="68" name="Shape 6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ct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hidden="false" id="69" name="Shape 6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l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11/24/2025</a:t>
            </a:r>
          </a:p>
        </p:txBody>
      </p:sp>
      <p:sp>
        <p:nvSpPr>
          <p:cNvPr hidden="false" id="70" name="Shape 7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 bIns="0" lIns="0" rIns="0" tIns="0"/>
          <a:lstStyle>
            <a:defPPr/>
            <a:lvl1pPr algn="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4A6F1-3E8E-4B17-82E2-05E4D3940454}" type="slidenum">
              <a:t>&lt;#&gt;</a:t>
            </a:fld>
          </a:p>
        </p:txBody>
      </p:sp>
    </p:spTree>
  </p:cSld>
</p:sldLayout>
</file>

<file path=ppt/slideMasters/_rels/slideMaster1.xml.rels><?xml version="1.0" encoding="UTF-8" standalone="no" ?>
<Relationships xmlns="http://schemas.openxmlformats.org/package/2006/relationships">
  <Relationship Id="rId4" Target="../slideLayouts/slideLayout5.xml" Type="http://schemas.openxmlformats.org/officeDocument/2006/relationships/slideLayout"/>
  <Relationship Id="rId1" Target="../theme/theme1.xml" Type="http://schemas.openxmlformats.org/officeDocument/2006/relationships/theme"/>
  <Relationship Id="rId7" Target="../media/1.png" Type="http://schemas.openxmlformats.org/officeDocument/2006/relationships/image"/>
  <Relationship Id="rId5" Target="../slideLayouts/slideLayout7.xml" Type="http://schemas.openxmlformats.org/officeDocument/2006/relationships/slideLayout"/>
  <Relationship Id="rId3" Target="../slideLayouts/slideLayout3.xml" Type="http://schemas.openxmlformats.org/officeDocument/2006/relationships/slideLayout"/>
  <Relationship Id="rId2" Target="../slideLayouts/slideLayout2.xml" Type="http://schemas.openxmlformats.org/officeDocument/2006/relationships/slideLayout"/>
  <Relationship Id="rId6" Target="../slideLayouts/slideLayout8.xml" Type="http://schemas.openxmlformats.org/officeDocument/2006/relationships/slideLayout"/>
</Relationships>

</file>

<file path=ppt/slideMasters/_rels/slideMaster2.xml.rels><?xml version="1.0" encoding="UTF-8" standalone="no" ?>
<Relationships xmlns="http://schemas.openxmlformats.org/package/2006/relationships">
  <Relationship Id="rId4" Target="../slideLayouts/slideLayout6.xml" Type="http://schemas.openxmlformats.org/officeDocument/2006/relationships/slideLayout"/>
  <Relationship Id="rId1" Target="../theme/theme2.xml" Type="http://schemas.openxmlformats.org/officeDocument/2006/relationships/theme"/>
  <Relationship Id="rId5" Target="../slideLayouts/slideLayout9.xml" Type="http://schemas.openxmlformats.org/officeDocument/2006/relationships/slideLayout"/>
  <Relationship Id="rId3" Target="../slideLayouts/slideLayout4.xml" Type="http://schemas.openxmlformats.org/officeDocument/2006/relationships/slideLayout"/>
  <Relationship Id="rId2" Target="../slideLayouts/slideLayout1.xml" Type="http://schemas.openxmlformats.org/officeDocument/2006/relationships/slideLayout"/>
  <Relationship Id="rId6" Target="../slideLayouts/slideLayout10.xml" Type="http://schemas.openxmlformats.org/officeDocument/2006/relationships/slideLayout"/>
</Relationships>

</file>

<file path=ppt/slideMasters/slideMaster1.xml><?xml version="1.0" encoding="utf-8"?>
<p:sldMaster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cSld name="">
    <p:bg>
      <p:bgPr>
        <a:solidFill>
          <a:schemeClr val="bg1"/>
        </a:solidFill>
      </p:bgPr>
    </p:bg>
    <p:spTree>
      <p:nvGrpSpPr>
        <p:cNvPr hidden="false" id="1" name="GroupShape 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" name="Shape 2"/>
          <p:cNvSpPr txBox="false"/>
          <p:nvPr isPhoto="false"/>
        </p:nvSpPr>
        <p:spPr>
          <a:xfrm flipH="false" flipV="false" rot="0">
            <a:off x="789" y="1665"/>
            <a:ext cx="6247765" cy="6855459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6247765" name="ODFRight"/>
              <a:gd fmla="val 6855459" name="ODFBottom"/>
              <a:gd fmla="val 6247765" name="ODFWidth"/>
              <a:gd fmla="val 6855459" name="ODFHeight"/>
            </a:gdLst>
            <a:rect b="OXMLTextRectB" l="OXMLTextRectL" r="OXMLTextRectR" t="OXMLTextRectT"/>
            <a:pathLst>
              <a:path fill="norm" h="6855459" stroke="true" w="6247765">
                <a:moveTo>
                  <a:pt x="6247240" y="0"/>
                </a:moveTo>
                <a:lnTo>
                  <a:pt x="0" y="0"/>
                </a:lnTo>
                <a:lnTo>
                  <a:pt x="0" y="6854453"/>
                </a:lnTo>
                <a:lnTo>
                  <a:pt x="1511157" y="6855245"/>
                </a:lnTo>
                <a:lnTo>
                  <a:pt x="6247240" y="0"/>
                </a:lnTo>
                <a:close/>
              </a:path>
            </a:pathLst>
          </a:custGeom>
          <a:solidFill>
            <a:srgbClr val="0A29D5"/>
          </a:solidFill>
        </p:spPr>
        <p:txBody>
          <a:bodyPr bIns="0" lIns="0" rIns="0" tIns="0" wrap="square"/>
          <a:p/>
        </p:txBody>
      </p:sp>
      <p:sp>
        <p:nvSpPr>
          <p:cNvPr hidden="false" id="3" name="Shape 3"/>
          <p:cNvSpPr txBox="false"/>
          <p:nvPr isPhoto="false"/>
        </p:nvSpPr>
        <p:spPr>
          <a:xfrm flipH="false" flipV="false" rot="0">
            <a:off x="6969808" y="6227778"/>
            <a:ext cx="5222240" cy="630555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5222240" name="ODFRight"/>
              <a:gd fmla="val 630554" name="ODFBottom"/>
              <a:gd fmla="val 5222240" name="ODFWidth"/>
              <a:gd fmla="val 630554" name="ODFHeight"/>
            </a:gdLst>
            <a:rect b="OXMLTextRectB" l="OXMLTextRectL" r="OXMLTextRectR" t="OXMLTextRectT"/>
            <a:pathLst>
              <a:path fill="norm" h="630554" stroke="true" w="5222240">
                <a:moveTo>
                  <a:pt x="5222190" y="0"/>
                </a:moveTo>
                <a:lnTo>
                  <a:pt x="0" y="0"/>
                </a:lnTo>
                <a:lnTo>
                  <a:pt x="0" y="630218"/>
                </a:lnTo>
                <a:lnTo>
                  <a:pt x="5222190" y="630218"/>
                </a:lnTo>
                <a:lnTo>
                  <a:pt x="5222190" y="0"/>
                </a:lnTo>
                <a:close/>
              </a:path>
            </a:pathLst>
          </a:custGeom>
          <a:solidFill>
            <a:srgbClr val="0A29D5"/>
          </a:solidFill>
        </p:spPr>
        <p:txBody>
          <a:bodyPr bIns="0" lIns="0" rIns="0" tIns="0" wrap="square"/>
          <a:p/>
        </p:txBody>
      </p:sp>
      <p:pic>
        <p:nvPicPr>
          <p:cNvPr hidden="false" id="5" name="Picture 5"/>
          <p:cNvPicPr preferRelativeResize="true"/>
          <p:nvPr isPhoto="false"/>
        </p:nvPicPr>
        <p:blipFill>
          <a:blip r:embed="rId7"/>
          <a:stretch/>
        </p:blipFill>
        <p:spPr>
          <a:xfrm flipH="false" flipV="false" rot="0">
            <a:off x="10668000" y="6246874"/>
            <a:ext cx="1211578" cy="582166"/>
          </a:xfrm>
          <a:prstGeom prst="rect">
            <a:avLst/>
          </a:prstGeom>
        </p:spPr>
      </p:pic>
      <p:sp>
        <p:nvSpPr>
          <p:cNvPr hidden="false" id="6" name="Shape 6"/>
          <p:cNvSpPr txBox="false"/>
          <p:nvPr isPhoto="false"/>
        </p:nvSpPr>
        <p:spPr>
          <a:xfrm flipH="false" flipV="false" rot="0">
            <a:off x="792391" y="659294"/>
            <a:ext cx="2540635" cy="1201419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2540635" name="ODFRight"/>
              <a:gd fmla="val 1201420" name="ODFBottom"/>
              <a:gd fmla="val 2540635" name="ODFWidth"/>
              <a:gd fmla="val 1201420" name="ODFHeight"/>
            </a:gdLst>
            <a:rect b="OXMLTextRectB" l="OXMLTextRectL" r="OXMLTextRectR" t="OXMLTextRectT"/>
            <a:pathLst>
              <a:path fill="norm" h="1201420" stroke="true" w="2540635">
                <a:moveTo>
                  <a:pt x="840676" y="171564"/>
                </a:moveTo>
                <a:lnTo>
                  <a:pt x="619696" y="171564"/>
                </a:lnTo>
                <a:lnTo>
                  <a:pt x="329374" y="940981"/>
                </a:lnTo>
                <a:lnTo>
                  <a:pt x="226441" y="665429"/>
                </a:lnTo>
                <a:lnTo>
                  <a:pt x="413969" y="180378"/>
                </a:lnTo>
                <a:lnTo>
                  <a:pt x="409244" y="180378"/>
                </a:lnTo>
                <a:lnTo>
                  <a:pt x="413969" y="180365"/>
                </a:lnTo>
                <a:lnTo>
                  <a:pt x="417372" y="171564"/>
                </a:lnTo>
                <a:lnTo>
                  <a:pt x="189191" y="171564"/>
                </a:lnTo>
                <a:lnTo>
                  <a:pt x="0" y="667181"/>
                </a:lnTo>
                <a:lnTo>
                  <a:pt x="217017" y="1200873"/>
                </a:lnTo>
                <a:lnTo>
                  <a:pt x="438264" y="1200873"/>
                </a:lnTo>
                <a:lnTo>
                  <a:pt x="441680" y="1192072"/>
                </a:lnTo>
                <a:lnTo>
                  <a:pt x="618337" y="737450"/>
                </a:lnTo>
                <a:lnTo>
                  <a:pt x="618337" y="1200873"/>
                </a:lnTo>
                <a:lnTo>
                  <a:pt x="840676" y="1200873"/>
                </a:lnTo>
                <a:lnTo>
                  <a:pt x="840676" y="1192072"/>
                </a:lnTo>
                <a:lnTo>
                  <a:pt x="840676" y="180365"/>
                </a:lnTo>
                <a:lnTo>
                  <a:pt x="840676" y="171564"/>
                </a:lnTo>
                <a:close/>
              </a:path>
              <a:path fill="norm" h="1201420" stroke="true" w="2540635">
                <a:moveTo>
                  <a:pt x="1664728" y="1200975"/>
                </a:moveTo>
                <a:lnTo>
                  <a:pt x="1656372" y="1191983"/>
                </a:lnTo>
                <a:lnTo>
                  <a:pt x="1186637" y="686219"/>
                </a:lnTo>
                <a:lnTo>
                  <a:pt x="1656461" y="180365"/>
                </a:lnTo>
                <a:lnTo>
                  <a:pt x="1664627" y="171564"/>
                </a:lnTo>
                <a:lnTo>
                  <a:pt x="1374787" y="171564"/>
                </a:lnTo>
                <a:lnTo>
                  <a:pt x="1099947" y="492086"/>
                </a:lnTo>
                <a:lnTo>
                  <a:pt x="1099947" y="180365"/>
                </a:lnTo>
                <a:lnTo>
                  <a:pt x="1099947" y="171564"/>
                </a:lnTo>
                <a:lnTo>
                  <a:pt x="875868" y="171564"/>
                </a:lnTo>
                <a:lnTo>
                  <a:pt x="875868" y="1200873"/>
                </a:lnTo>
                <a:lnTo>
                  <a:pt x="1103401" y="1200873"/>
                </a:lnTo>
                <a:lnTo>
                  <a:pt x="1103401" y="1192085"/>
                </a:lnTo>
                <a:lnTo>
                  <a:pt x="1103401" y="917257"/>
                </a:lnTo>
                <a:lnTo>
                  <a:pt x="1384439" y="1198257"/>
                </a:lnTo>
                <a:lnTo>
                  <a:pt x="1664728" y="1200975"/>
                </a:lnTo>
                <a:close/>
              </a:path>
              <a:path fill="norm" h="1201420" stroke="true" w="2540635">
                <a:moveTo>
                  <a:pt x="1664741" y="867638"/>
                </a:moveTo>
                <a:lnTo>
                  <a:pt x="1663382" y="858862"/>
                </a:lnTo>
                <a:lnTo>
                  <a:pt x="1641360" y="716965"/>
                </a:lnTo>
                <a:lnTo>
                  <a:pt x="1642516" y="709358"/>
                </a:lnTo>
                <a:lnTo>
                  <a:pt x="1643341" y="701675"/>
                </a:lnTo>
                <a:lnTo>
                  <a:pt x="1643824" y="693953"/>
                </a:lnTo>
                <a:lnTo>
                  <a:pt x="1643976" y="686206"/>
                </a:lnTo>
                <a:lnTo>
                  <a:pt x="1637614" y="638949"/>
                </a:lnTo>
                <a:lnTo>
                  <a:pt x="1619656" y="596455"/>
                </a:lnTo>
                <a:lnTo>
                  <a:pt x="1591818" y="560425"/>
                </a:lnTo>
                <a:lnTo>
                  <a:pt x="1555788" y="532574"/>
                </a:lnTo>
                <a:lnTo>
                  <a:pt x="1536014" y="524230"/>
                </a:lnTo>
                <a:lnTo>
                  <a:pt x="1536014" y="692505"/>
                </a:lnTo>
                <a:lnTo>
                  <a:pt x="1530515" y="719721"/>
                </a:lnTo>
                <a:lnTo>
                  <a:pt x="1515503" y="741972"/>
                </a:lnTo>
                <a:lnTo>
                  <a:pt x="1493253" y="756996"/>
                </a:lnTo>
                <a:lnTo>
                  <a:pt x="1465986" y="762508"/>
                </a:lnTo>
                <a:lnTo>
                  <a:pt x="1438770" y="756996"/>
                </a:lnTo>
                <a:lnTo>
                  <a:pt x="1416507" y="741972"/>
                </a:lnTo>
                <a:lnTo>
                  <a:pt x="1401483" y="719721"/>
                </a:lnTo>
                <a:lnTo>
                  <a:pt x="1395971" y="692492"/>
                </a:lnTo>
                <a:lnTo>
                  <a:pt x="1401483" y="665276"/>
                </a:lnTo>
                <a:lnTo>
                  <a:pt x="1416507" y="643013"/>
                </a:lnTo>
                <a:lnTo>
                  <a:pt x="1438770" y="628002"/>
                </a:lnTo>
                <a:lnTo>
                  <a:pt x="1465986" y="622490"/>
                </a:lnTo>
                <a:lnTo>
                  <a:pt x="1493253" y="628002"/>
                </a:lnTo>
                <a:lnTo>
                  <a:pt x="1515503" y="643013"/>
                </a:lnTo>
                <a:lnTo>
                  <a:pt x="1530515" y="665276"/>
                </a:lnTo>
                <a:lnTo>
                  <a:pt x="1536014" y="692505"/>
                </a:lnTo>
                <a:lnTo>
                  <a:pt x="1536014" y="524230"/>
                </a:lnTo>
                <a:lnTo>
                  <a:pt x="1519072" y="517067"/>
                </a:lnTo>
                <a:lnTo>
                  <a:pt x="1513281" y="514616"/>
                </a:lnTo>
                <a:lnTo>
                  <a:pt x="1465986" y="508254"/>
                </a:lnTo>
                <a:lnTo>
                  <a:pt x="1418742" y="514616"/>
                </a:lnTo>
                <a:lnTo>
                  <a:pt x="1376235" y="532574"/>
                </a:lnTo>
                <a:lnTo>
                  <a:pt x="1340205" y="560425"/>
                </a:lnTo>
                <a:lnTo>
                  <a:pt x="1312341" y="596455"/>
                </a:lnTo>
                <a:lnTo>
                  <a:pt x="1294371" y="638949"/>
                </a:lnTo>
                <a:lnTo>
                  <a:pt x="1287995" y="686219"/>
                </a:lnTo>
                <a:lnTo>
                  <a:pt x="1294371" y="733463"/>
                </a:lnTo>
                <a:lnTo>
                  <a:pt x="1312341" y="775957"/>
                </a:lnTo>
                <a:lnTo>
                  <a:pt x="1340205" y="811987"/>
                </a:lnTo>
                <a:lnTo>
                  <a:pt x="1376235" y="839838"/>
                </a:lnTo>
                <a:lnTo>
                  <a:pt x="1418742" y="857796"/>
                </a:lnTo>
                <a:lnTo>
                  <a:pt x="1465986" y="864171"/>
                </a:lnTo>
                <a:lnTo>
                  <a:pt x="1489176" y="862660"/>
                </a:lnTo>
                <a:lnTo>
                  <a:pt x="1511833" y="858189"/>
                </a:lnTo>
                <a:lnTo>
                  <a:pt x="1520190" y="855383"/>
                </a:lnTo>
                <a:lnTo>
                  <a:pt x="1533690" y="850836"/>
                </a:lnTo>
                <a:lnTo>
                  <a:pt x="1554467" y="840676"/>
                </a:lnTo>
                <a:lnTo>
                  <a:pt x="1564208" y="867638"/>
                </a:lnTo>
                <a:lnTo>
                  <a:pt x="1664741" y="867638"/>
                </a:lnTo>
                <a:close/>
              </a:path>
              <a:path fill="norm" h="1201420" stroke="true" w="2540635">
                <a:moveTo>
                  <a:pt x="2540330" y="0"/>
                </a:moveTo>
                <a:lnTo>
                  <a:pt x="2503182" y="26238"/>
                </a:lnTo>
                <a:lnTo>
                  <a:pt x="2404275" y="84048"/>
                </a:lnTo>
                <a:lnTo>
                  <a:pt x="2262441" y="142036"/>
                </a:lnTo>
                <a:lnTo>
                  <a:pt x="2129942" y="163385"/>
                </a:lnTo>
                <a:lnTo>
                  <a:pt x="2129942" y="358114"/>
                </a:lnTo>
                <a:lnTo>
                  <a:pt x="2060689" y="432904"/>
                </a:lnTo>
                <a:lnTo>
                  <a:pt x="1985302" y="470789"/>
                </a:lnTo>
                <a:lnTo>
                  <a:pt x="1924710" y="484314"/>
                </a:lnTo>
                <a:lnTo>
                  <a:pt x="1899856" y="486029"/>
                </a:lnTo>
                <a:lnTo>
                  <a:pt x="1899856" y="358114"/>
                </a:lnTo>
                <a:lnTo>
                  <a:pt x="2129942" y="358114"/>
                </a:lnTo>
                <a:lnTo>
                  <a:pt x="2129942" y="163385"/>
                </a:lnTo>
                <a:lnTo>
                  <a:pt x="2096503" y="168770"/>
                </a:lnTo>
                <a:lnTo>
                  <a:pt x="1686433" y="171119"/>
                </a:lnTo>
                <a:lnTo>
                  <a:pt x="1686433" y="1200975"/>
                </a:lnTo>
                <a:lnTo>
                  <a:pt x="1902053" y="1200975"/>
                </a:lnTo>
                <a:lnTo>
                  <a:pt x="1902053" y="710603"/>
                </a:lnTo>
                <a:lnTo>
                  <a:pt x="1902053" y="709612"/>
                </a:lnTo>
                <a:lnTo>
                  <a:pt x="1887461" y="710272"/>
                </a:lnTo>
                <a:lnTo>
                  <a:pt x="1876856" y="710603"/>
                </a:lnTo>
                <a:lnTo>
                  <a:pt x="1870824" y="710488"/>
                </a:lnTo>
                <a:lnTo>
                  <a:pt x="1888121" y="709853"/>
                </a:lnTo>
                <a:lnTo>
                  <a:pt x="1933841" y="705980"/>
                </a:lnTo>
                <a:lnTo>
                  <a:pt x="1993988" y="694855"/>
                </a:lnTo>
                <a:lnTo>
                  <a:pt x="2054555" y="672465"/>
                </a:lnTo>
                <a:lnTo>
                  <a:pt x="2101532" y="634784"/>
                </a:lnTo>
                <a:lnTo>
                  <a:pt x="2092566" y="633120"/>
                </a:lnTo>
                <a:lnTo>
                  <a:pt x="2070989" y="628599"/>
                </a:lnTo>
                <a:lnTo>
                  <a:pt x="2044890" y="621855"/>
                </a:lnTo>
                <a:lnTo>
                  <a:pt x="2022297" y="613575"/>
                </a:lnTo>
                <a:lnTo>
                  <a:pt x="2045716" y="616610"/>
                </a:lnTo>
                <a:lnTo>
                  <a:pt x="2082977" y="613575"/>
                </a:lnTo>
                <a:lnTo>
                  <a:pt x="2105139" y="611771"/>
                </a:lnTo>
                <a:lnTo>
                  <a:pt x="2184273" y="578154"/>
                </a:lnTo>
                <a:lnTo>
                  <a:pt x="2260320" y="501434"/>
                </a:lnTo>
                <a:lnTo>
                  <a:pt x="2266848" y="494855"/>
                </a:lnTo>
                <a:lnTo>
                  <a:pt x="2260384" y="496239"/>
                </a:lnTo>
                <a:lnTo>
                  <a:pt x="2243417" y="499084"/>
                </a:lnTo>
                <a:lnTo>
                  <a:pt x="2219617" y="501434"/>
                </a:lnTo>
                <a:lnTo>
                  <a:pt x="2192629" y="501332"/>
                </a:lnTo>
                <a:lnTo>
                  <a:pt x="2227034" y="492569"/>
                </a:lnTo>
                <a:lnTo>
                  <a:pt x="2241385" y="486029"/>
                </a:lnTo>
                <a:lnTo>
                  <a:pt x="2305227" y="456946"/>
                </a:lnTo>
                <a:lnTo>
                  <a:pt x="2389644" y="380479"/>
                </a:lnTo>
                <a:lnTo>
                  <a:pt x="2398687" y="358114"/>
                </a:lnTo>
                <a:lnTo>
                  <a:pt x="2427605" y="286600"/>
                </a:lnTo>
                <a:lnTo>
                  <a:pt x="2442743" y="249174"/>
                </a:lnTo>
                <a:lnTo>
                  <a:pt x="2433421" y="255231"/>
                </a:lnTo>
                <a:lnTo>
                  <a:pt x="2410358" y="268439"/>
                </a:lnTo>
                <a:lnTo>
                  <a:pt x="2380958" y="281368"/>
                </a:lnTo>
                <a:lnTo>
                  <a:pt x="2352586" y="286600"/>
                </a:lnTo>
                <a:lnTo>
                  <a:pt x="2384031" y="268655"/>
                </a:lnTo>
                <a:lnTo>
                  <a:pt x="2452078" y="214871"/>
                </a:lnTo>
                <a:lnTo>
                  <a:pt x="2517317" y="125298"/>
                </a:lnTo>
                <a:lnTo>
                  <a:pt x="2540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7" name="Shape 7"/>
          <p:cNvSpPr txBox="true"/>
          <p:nvPr isPhoto="false">
            <p:ph idx="0" type="title"/>
          </p:nvPr>
        </p:nvSpPr>
        <p:spPr>
          <a:xfrm flipH="false" flipV="false" rot="0">
            <a:off x="260858" y="176530"/>
            <a:ext cx="11855068" cy="2388615"/>
          </a:xfrm>
          <a:prstGeom prst="rect">
            <a:avLst/>
          </a:prstGeom>
        </p:spPr>
        <p:txBody>
          <a:bodyPr bIns="0" lIns="0" rIns="0" tIns="0" wrap="square">
            <a:spAutoFit/>
          </a:bodyPr>
          <a:p/>
        </p:txBody>
      </p:sp>
      <p:sp>
        <p:nvSpPr>
          <p:cNvPr hidden="false" id="8" name="Shape 8"/>
          <p:cNvSpPr txBox="true"/>
          <p:nvPr isPhoto="false">
            <p:ph idx="1" type="body"/>
          </p:nvPr>
        </p:nvSpPr>
        <p:spPr>
          <a:xfrm flipH="false" flipV="false" rot="0">
            <a:off x="6296659" y="2153158"/>
            <a:ext cx="5754369" cy="3592829"/>
          </a:xfrm>
          <a:prstGeom prst="rect">
            <a:avLst/>
          </a:prstGeom>
        </p:spPr>
        <p:txBody>
          <a:bodyPr bIns="0" lIns="0" rIns="0" tIns="0" wrap="square">
            <a:spAutoFit/>
          </a:bodyPr>
          <a:p/>
        </p:txBody>
      </p:sp>
      <p:sp>
        <p:nvSpPr>
          <p:cNvPr hidden="false" id="9" name="Shape 9"/>
          <p:cNvSpPr txBox="true"/>
          <p:nvPr isPhoto="false">
            <p:ph idx="3" type="ftr"/>
          </p:nvPr>
        </p:nvSpPr>
        <p:spPr>
          <a:xfrm flipH="false" flipV="false" rot="0">
            <a:off x="4145280" y="6377940"/>
            <a:ext cx="3901439" cy="342900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defPPr/>
            <a:lvl1pPr algn="ct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hidden="false" id="10" name="Shape 10"/>
          <p:cNvSpPr txBox="true"/>
          <p:nvPr isPhoto="false">
            <p:ph idx="2" type="dt"/>
          </p:nvPr>
        </p:nvSpPr>
        <p:spPr>
          <a:xfrm flipH="false" flipV="false" rot="0">
            <a:off x="609600" y="6377940"/>
            <a:ext cx="2804159" cy="342900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defPPr/>
            <a:lvl1pPr algn="l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11/24/2025</a:t>
            </a:r>
          </a:p>
        </p:txBody>
      </p:sp>
      <p:sp>
        <p:nvSpPr>
          <p:cNvPr hidden="false" id="11" name="Shape 11"/>
          <p:cNvSpPr txBox="true"/>
          <p:nvPr isPhoto="false">
            <p:ph idx="4" type="sldNum"/>
          </p:nvPr>
        </p:nvSpPr>
        <p:spPr>
          <a:xfrm flipH="false" flipV="false" rot="0">
            <a:off x="8778240" y="6377940"/>
            <a:ext cx="2804159" cy="342900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defPPr/>
            <a:lvl1pPr algn="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9C1E0-66F5-49B2-BFBA-31766E465D60}" type="slidenum">
              <a:t>&lt;#&gt;</a:t>
            </a:fld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defPPr/>
      <a:lvl1pPr lvl="0">
        <a:defRPr b="false" i="false" sz="4400">
          <a:solidFill>
            <a:srgbClr val="0A29D5"/>
          </a:solidFill>
          <a:latin typeface="Impact"/>
          <a:ea typeface="Impact"/>
          <a:cs typeface="Impact"/>
        </a:defRPr>
      </a:lvl1pPr>
    </p:titleStyle>
    <p:bodyStyle>
      <a:defPPr/>
      <a:lvl1pPr indent="0" lvl="0" marL="0">
        <a:defRPr b="true" i="false" sz="1800">
          <a:solidFill>
            <a:schemeClr val="tx1"/>
          </a:solidFill>
          <a:latin typeface="Arial"/>
          <a:ea typeface="Arial"/>
          <a:cs typeface="Arial"/>
        </a:defRPr>
      </a:lvl1pPr>
      <a:lvl2pPr indent="0" lvl="1" marL="457200">
        <a:defRPr>
          <a:latin typeface="+mn-lt"/>
          <a:ea typeface="+mn-ea"/>
          <a:cs typeface="+mn-cs"/>
        </a:defRPr>
      </a:lvl2pPr>
      <a:lvl3pPr indent="0" lvl="2" marL="914400">
        <a:defRPr>
          <a:latin typeface="+mn-lt"/>
          <a:ea typeface="+mn-ea"/>
          <a:cs typeface="+mn-cs"/>
        </a:defRPr>
      </a:lvl3pPr>
      <a:lvl4pPr indent="0" lvl="3" marL="1371600">
        <a:defRPr>
          <a:latin typeface="+mn-lt"/>
          <a:ea typeface="+mn-ea"/>
          <a:cs typeface="+mn-cs"/>
        </a:defRPr>
      </a:lvl4pPr>
      <a:lvl5pPr indent="0" lvl="4" marL="1828800">
        <a:defRPr>
          <a:latin typeface="+mn-lt"/>
          <a:ea typeface="+mn-ea"/>
          <a:cs typeface="+mn-cs"/>
        </a:defRPr>
      </a:lvl5pPr>
      <a:lvl6pPr indent="0" lvl="5" marL="2286000">
        <a:defRPr>
          <a:latin typeface="+mn-lt"/>
          <a:ea typeface="+mn-ea"/>
          <a:cs typeface="+mn-cs"/>
        </a:defRPr>
      </a:lvl6pPr>
      <a:lvl7pPr indent="0" lvl="6" marL="2743200">
        <a:defRPr>
          <a:latin typeface="+mn-lt"/>
          <a:ea typeface="+mn-ea"/>
          <a:cs typeface="+mn-cs"/>
        </a:defRPr>
      </a:lvl7pPr>
      <a:lvl8pPr indent="0" lvl="7" marL="3200400">
        <a:defRPr>
          <a:latin typeface="+mn-lt"/>
          <a:ea typeface="+mn-ea"/>
          <a:cs typeface="+mn-cs"/>
        </a:defRPr>
      </a:lvl8pPr>
      <a:lvl9pPr indent="0" lvl="8" marL="3657600">
        <a:defRPr>
          <a:latin typeface="+mn-lt"/>
          <a:ea typeface="+mn-ea"/>
          <a:cs typeface="+mn-cs"/>
        </a:defRPr>
      </a:lvl9pPr>
    </p:bodyStyle>
    <p:otherStyle>
      <a:defPPr/>
      <a:lvl1pPr indent="0" lvl="0" marL="0">
        <a:defRPr>
          <a:latin typeface="+mn-lt"/>
          <a:ea typeface="+mn-ea"/>
          <a:cs typeface="+mn-cs"/>
        </a:defRPr>
      </a:lvl1pPr>
      <a:lvl2pPr indent="0" lvl="1" marL="457200">
        <a:defRPr>
          <a:latin typeface="+mn-lt"/>
          <a:ea typeface="+mn-ea"/>
          <a:cs typeface="+mn-cs"/>
        </a:defRPr>
      </a:lvl2pPr>
      <a:lvl3pPr indent="0" lvl="2" marL="914400">
        <a:defRPr>
          <a:latin typeface="+mn-lt"/>
          <a:ea typeface="+mn-ea"/>
          <a:cs typeface="+mn-cs"/>
        </a:defRPr>
      </a:lvl3pPr>
      <a:lvl4pPr indent="0" lvl="3" marL="1371600">
        <a:defRPr>
          <a:latin typeface="+mn-lt"/>
          <a:ea typeface="+mn-ea"/>
          <a:cs typeface="+mn-cs"/>
        </a:defRPr>
      </a:lvl4pPr>
      <a:lvl5pPr indent="0" lvl="4" marL="1828800">
        <a:defRPr>
          <a:latin typeface="+mn-lt"/>
          <a:ea typeface="+mn-ea"/>
          <a:cs typeface="+mn-cs"/>
        </a:defRPr>
      </a:lvl5pPr>
      <a:lvl6pPr indent="0" lvl="5" marL="2286000">
        <a:defRPr>
          <a:latin typeface="+mn-lt"/>
          <a:ea typeface="+mn-ea"/>
          <a:cs typeface="+mn-cs"/>
        </a:defRPr>
      </a:lvl6pPr>
      <a:lvl7pPr indent="0" lvl="6" marL="2743200">
        <a:defRPr>
          <a:latin typeface="+mn-lt"/>
          <a:ea typeface="+mn-ea"/>
          <a:cs typeface="+mn-cs"/>
        </a:defRPr>
      </a:lvl7pPr>
      <a:lvl8pPr indent="0" lvl="7" marL="3200400">
        <a:defRPr>
          <a:latin typeface="+mn-lt"/>
          <a:ea typeface="+mn-ea"/>
          <a:cs typeface="+mn-cs"/>
        </a:defRPr>
      </a:lvl8pPr>
      <a:lvl9pPr indent="0" lvl="8"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cSld name="">
    <p:bg>
      <p:bgPr>
        <a:solidFill>
          <a:schemeClr val="bg1"/>
        </a:solidFill>
      </p:bgPr>
    </p:bg>
    <p:spTree>
      <p:nvGrpSpPr>
        <p:cNvPr hidden="false" id="12" name="GroupShape 1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3" name="Shape 13"/>
          <p:cNvSpPr txBox="false"/>
          <p:nvPr isPhoto="false"/>
        </p:nvSpPr>
        <p:spPr>
          <a:xfrm flipH="false" flipV="false" rot="0">
            <a:off x="1" y="12"/>
            <a:ext cx="12198146" cy="6503938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7560309" name="ODFRight"/>
              <a:gd fmla="val 6660515" name="ODFBottom"/>
              <a:gd fmla="val 7560309" name="ODFWidth"/>
              <a:gd fmla="val 6660515" name="ODFHeight"/>
            </a:gdLst>
            <a:rect b="OXMLTextRectB" l="OXMLTextRectL" r="OXMLTextRectR" t="OXMLTextRectT"/>
            <a:pathLst>
              <a:path fill="norm" h="6660515" stroke="true" w="7560309">
                <a:moveTo>
                  <a:pt x="7559992" y="0"/>
                </a:moveTo>
                <a:lnTo>
                  <a:pt x="0" y="0"/>
                </a:lnTo>
                <a:lnTo>
                  <a:pt x="0" y="6659994"/>
                </a:lnTo>
                <a:lnTo>
                  <a:pt x="7559992" y="6659994"/>
                </a:lnTo>
                <a:lnTo>
                  <a:pt x="7559992" y="0"/>
                </a:lnTo>
                <a:close/>
              </a:path>
            </a:pathLst>
          </a:custGeom>
          <a:solidFill>
            <a:srgbClr val="CEEDF7"/>
          </a:solidFill>
        </p:spPr>
        <p:txBody>
          <a:bodyPr bIns="0" lIns="0" rIns="0" tIns="0" wrap="square"/>
          <a:p/>
        </p:txBody>
      </p:sp>
      <p:sp>
        <p:nvSpPr>
          <p:cNvPr hidden="false" id="14" name="Shape 14"/>
          <p:cNvSpPr txBox="false"/>
          <p:nvPr isPhoto="false"/>
        </p:nvSpPr>
        <p:spPr>
          <a:xfrm flipH="false" flipV="false" rot="0">
            <a:off x="1" y="6503442"/>
            <a:ext cx="12198146" cy="351580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7560309" name="ODFRight"/>
              <a:gd fmla="val 360045" name="ODFBottom"/>
              <a:gd fmla="val 7560309" name="ODFWidth"/>
              <a:gd fmla="val 360045" name="ODFHeight"/>
            </a:gdLst>
            <a:rect b="OXMLTextRectB" l="OXMLTextRectL" r="OXMLTextRectR" t="OXMLTextRectT"/>
            <a:pathLst>
              <a:path fill="norm" h="360045" stroke="true" w="7560309">
                <a:moveTo>
                  <a:pt x="7559992" y="0"/>
                </a:moveTo>
                <a:lnTo>
                  <a:pt x="0" y="0"/>
                </a:lnTo>
                <a:lnTo>
                  <a:pt x="0" y="359994"/>
                </a:lnTo>
                <a:lnTo>
                  <a:pt x="7559992" y="359994"/>
                </a:lnTo>
                <a:lnTo>
                  <a:pt x="7559992" y="0"/>
                </a:lnTo>
                <a:close/>
              </a:path>
            </a:pathLst>
          </a:custGeom>
          <a:solidFill>
            <a:srgbClr val="4DBFD9"/>
          </a:solidFill>
        </p:spPr>
        <p:txBody>
          <a:bodyPr bIns="0" lIns="0" rIns="0" tIns="0" wrap="square"/>
          <a:p/>
        </p:txBody>
      </p:sp>
      <p:sp>
        <p:nvSpPr>
          <p:cNvPr hidden="false" id="15" name="Shape 15"/>
          <p:cNvSpPr txBox="true"/>
          <p:nvPr isPhoto="false">
            <p:ph idx="2" type="title"/>
          </p:nvPr>
        </p:nvSpPr>
        <p:spPr>
          <a:xfrm flipH="false" flipV="false" rot="0">
            <a:off x="269928" y="783181"/>
            <a:ext cx="790943" cy="620072"/>
          </a:xfrm>
          <a:prstGeom prst="rect">
            <a:avLst/>
          </a:prstGeom>
        </p:spPr>
        <p:txBody>
          <a:bodyPr bIns="0" lIns="0" rIns="0" tIns="0" wrap="square">
            <a:spAutoFit/>
          </a:bodyPr>
          <a:p/>
        </p:txBody>
      </p:sp>
      <p:sp>
        <p:nvSpPr>
          <p:cNvPr hidden="false" id="16" name="Shape 16"/>
          <p:cNvSpPr txBox="true"/>
          <p:nvPr isPhoto="false">
            <p:ph idx="3" type="body"/>
          </p:nvPr>
        </p:nvSpPr>
        <p:spPr>
          <a:xfrm flipH="false" flipV="false" rot="0">
            <a:off x="610112" y="1577340"/>
            <a:ext cx="10982021" cy="276998"/>
          </a:xfrm>
          <a:prstGeom prst="rect">
            <a:avLst/>
          </a:prstGeom>
        </p:spPr>
        <p:txBody>
          <a:bodyPr bIns="0" lIns="0" rIns="0" tIns="0" wrap="square">
            <a:spAutoFit/>
          </a:bodyPr>
          <a:p/>
        </p:txBody>
      </p:sp>
      <p:sp>
        <p:nvSpPr>
          <p:cNvPr hidden="false" id="17" name="Shape 17"/>
          <p:cNvSpPr txBox="true"/>
          <p:nvPr isPhoto="false">
            <p:ph idx="3" type="ftr"/>
          </p:nvPr>
        </p:nvSpPr>
        <p:spPr>
          <a:xfrm flipH="false" flipV="false" rot="0">
            <a:off x="4148763" y="6377940"/>
            <a:ext cx="3904719" cy="276999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defPPr/>
            <a:lvl1pPr algn="ct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hidden="false" id="18" name="Shape 18"/>
          <p:cNvSpPr txBox="true"/>
          <p:nvPr isPhoto="false">
            <p:ph idx="2" type="dt"/>
          </p:nvPr>
        </p:nvSpPr>
        <p:spPr>
          <a:xfrm flipH="false" flipV="false" rot="0">
            <a:off x="610112" y="6377940"/>
            <a:ext cx="2806516" cy="276999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defPPr/>
            <a:lvl1pPr algn="l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11/24/2025</a:t>
            </a:r>
          </a:p>
        </p:txBody>
      </p:sp>
      <p:sp>
        <p:nvSpPr>
          <p:cNvPr hidden="false" id="19" name="Shape 19"/>
          <p:cNvSpPr txBox="true"/>
          <p:nvPr isPhoto="false">
            <p:ph idx="4" type="sldNum"/>
          </p:nvPr>
        </p:nvSpPr>
        <p:spPr>
          <a:xfrm flipH="false" flipV="false" rot="0">
            <a:off x="8785617" y="6377940"/>
            <a:ext cx="2806516" cy="276999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defPPr/>
            <a:lvl1pPr algn="r" lv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D2BFE-3829-4308-AFAA-50CA0E9C47CE}" type="slidenum">
              <a:t>&lt;#&gt;</a:t>
            </a:fld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5" r:id="rId2"/>
    <p:sldLayoutId id="2147483656" r:id="rId3"/>
    <p:sldLayoutId id="2147483657" r:id="rId4"/>
    <p:sldLayoutId id="2147483658" r:id="rId5"/>
    <p:sldLayoutId id="2147483659" r:id="rId6"/>
  </p:sldLayoutIdLst>
  <p:txStyles>
    <p:titleStyle>
      <a:defPPr/>
      <a:lvl1pPr lvl="0">
        <a:defRPr b="false" i="false" sz="4000">
          <a:solidFill>
            <a:schemeClr val="tx1"/>
          </a:solidFill>
          <a:latin typeface="Tahoma"/>
          <a:ea typeface="Tahoma"/>
          <a:cs typeface="Tahoma"/>
        </a:defRPr>
      </a:lvl1pPr>
    </p:titleStyle>
    <p:bodyStyle>
      <a:defPPr/>
      <a:lvl1pPr indent="0" lvl="0" marL="0">
        <a:defRPr>
          <a:latin typeface="+mn-lt"/>
          <a:ea typeface="+mn-ea"/>
          <a:cs typeface="+mn-cs"/>
        </a:defRPr>
      </a:lvl1pPr>
      <a:lvl2pPr indent="0" lvl="1" marL="446456">
        <a:defRPr>
          <a:latin typeface="+mn-lt"/>
          <a:ea typeface="+mn-ea"/>
          <a:cs typeface="+mn-cs"/>
        </a:defRPr>
      </a:lvl2pPr>
      <a:lvl3pPr indent="0" lvl="2" marL="892912">
        <a:defRPr>
          <a:latin typeface="+mn-lt"/>
          <a:ea typeface="+mn-ea"/>
          <a:cs typeface="+mn-cs"/>
        </a:defRPr>
      </a:lvl3pPr>
      <a:lvl4pPr indent="0" lvl="3" marL="1339367">
        <a:defRPr>
          <a:latin typeface="+mn-lt"/>
          <a:ea typeface="+mn-ea"/>
          <a:cs typeface="+mn-cs"/>
        </a:defRPr>
      </a:lvl4pPr>
      <a:lvl5pPr indent="0" lvl="4" marL="1785823">
        <a:defRPr>
          <a:latin typeface="+mn-lt"/>
          <a:ea typeface="+mn-ea"/>
          <a:cs typeface="+mn-cs"/>
        </a:defRPr>
      </a:lvl5pPr>
      <a:lvl6pPr indent="0" lvl="5" marL="2232279">
        <a:defRPr>
          <a:latin typeface="+mn-lt"/>
          <a:ea typeface="+mn-ea"/>
          <a:cs typeface="+mn-cs"/>
        </a:defRPr>
      </a:lvl6pPr>
      <a:lvl7pPr indent="0" lvl="6" marL="2678735">
        <a:defRPr>
          <a:latin typeface="+mn-lt"/>
          <a:ea typeface="+mn-ea"/>
          <a:cs typeface="+mn-cs"/>
        </a:defRPr>
      </a:lvl7pPr>
      <a:lvl8pPr indent="0" lvl="7" marL="3125191">
        <a:defRPr>
          <a:latin typeface="+mn-lt"/>
          <a:ea typeface="+mn-ea"/>
          <a:cs typeface="+mn-cs"/>
        </a:defRPr>
      </a:lvl8pPr>
      <a:lvl9pPr indent="0" lvl="8" marL="3571646">
        <a:defRPr>
          <a:latin typeface="+mn-lt"/>
          <a:ea typeface="+mn-ea"/>
          <a:cs typeface="+mn-cs"/>
        </a:defRPr>
      </a:lvl9pPr>
    </p:bodyStyle>
    <p:otherStyle>
      <a:defPPr/>
      <a:lvl1pPr indent="0" lvl="0" marL="0">
        <a:defRPr>
          <a:latin typeface="+mn-lt"/>
          <a:ea typeface="+mn-ea"/>
          <a:cs typeface="+mn-cs"/>
        </a:defRPr>
      </a:lvl1pPr>
      <a:lvl2pPr indent="0" lvl="1" marL="446456">
        <a:defRPr>
          <a:latin typeface="+mn-lt"/>
          <a:ea typeface="+mn-ea"/>
          <a:cs typeface="+mn-cs"/>
        </a:defRPr>
      </a:lvl2pPr>
      <a:lvl3pPr indent="0" lvl="2" marL="892912">
        <a:defRPr>
          <a:latin typeface="+mn-lt"/>
          <a:ea typeface="+mn-ea"/>
          <a:cs typeface="+mn-cs"/>
        </a:defRPr>
      </a:lvl3pPr>
      <a:lvl4pPr indent="0" lvl="3" marL="1339367">
        <a:defRPr>
          <a:latin typeface="+mn-lt"/>
          <a:ea typeface="+mn-ea"/>
          <a:cs typeface="+mn-cs"/>
        </a:defRPr>
      </a:lvl4pPr>
      <a:lvl5pPr indent="0" lvl="4" marL="1785823">
        <a:defRPr>
          <a:latin typeface="+mn-lt"/>
          <a:ea typeface="+mn-ea"/>
          <a:cs typeface="+mn-cs"/>
        </a:defRPr>
      </a:lvl5pPr>
      <a:lvl6pPr indent="0" lvl="5" marL="2232279">
        <a:defRPr>
          <a:latin typeface="+mn-lt"/>
          <a:ea typeface="+mn-ea"/>
          <a:cs typeface="+mn-cs"/>
        </a:defRPr>
      </a:lvl6pPr>
      <a:lvl7pPr indent="0" lvl="6" marL="2678735">
        <a:defRPr>
          <a:latin typeface="+mn-lt"/>
          <a:ea typeface="+mn-ea"/>
          <a:cs typeface="+mn-cs"/>
        </a:defRPr>
      </a:lvl7pPr>
      <a:lvl8pPr indent="0" lvl="7" marL="3125191">
        <a:defRPr>
          <a:latin typeface="+mn-lt"/>
          <a:ea typeface="+mn-ea"/>
          <a:cs typeface="+mn-cs"/>
        </a:defRPr>
      </a:lvl8pPr>
      <a:lvl9pPr indent="0" lvl="8" marL="357164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10.xml.rels><?xml version="1.0" encoding="UTF-8" standalone="no" ?>
<Relationships xmlns="http://schemas.openxmlformats.org/package/2006/relationships">
  <Relationship Id="rId1" Target="../media/23.png" Type="http://schemas.openxmlformats.org/officeDocument/2006/relationships/image"/>
  <Relationship Id="rId2" Target="../slideLayouts/slideLayout8.xml" Type="http://schemas.openxmlformats.org/officeDocument/2006/relationships/slideLayout"/>
</Relationships>

</file>

<file path=ppt/slides/_rels/slide11.xml.rels><?xml version="1.0" encoding="UTF-8" standalone="no" ?>
<Relationships xmlns="http://schemas.openxmlformats.org/package/2006/relationships">
  <Relationship Id="rId4" Target="../media/27.png" Type="http://schemas.openxmlformats.org/officeDocument/2006/relationships/image"/>
  <Relationship Id="rId1" Target="../media/24.png" Type="http://schemas.openxmlformats.org/officeDocument/2006/relationships/image"/>
  <Relationship Id="rId8" Target="../media/31.png" Type="http://schemas.openxmlformats.org/officeDocument/2006/relationships/image"/>
  <Relationship Id="rId10" Target="../media/33.png" Type="http://schemas.openxmlformats.org/officeDocument/2006/relationships/image"/>
  <Relationship Id="rId7" Target="../media/30.png" Type="http://schemas.openxmlformats.org/officeDocument/2006/relationships/image"/>
  <Relationship Id="rId5" Target="../media/28.png" Type="http://schemas.openxmlformats.org/officeDocument/2006/relationships/image"/>
  <Relationship Id="rId3" Target="../media/26.png" Type="http://schemas.openxmlformats.org/officeDocument/2006/relationships/image"/>
  <Relationship Id="rId2" Target="../media/25.png" Type="http://schemas.openxmlformats.org/officeDocument/2006/relationships/image"/>
  <Relationship Id="rId9" Target="../media/32.png" Type="http://schemas.openxmlformats.org/officeDocument/2006/relationships/image"/>
  <Relationship Id="rId6" Target="../media/29.png" Type="http://schemas.openxmlformats.org/officeDocument/2006/relationships/image"/>
  <Relationship Id="rId11" Target="../slideLayouts/slideLayout4.xml" Type="http://schemas.openxmlformats.org/officeDocument/2006/relationships/slideLayout"/>
</Relationships>

</file>

<file path=ppt/slides/_rels/slide12.xml.rels><?xml version="1.0" encoding="UTF-8" standalone="no" ?>
<Relationships xmlns="http://schemas.openxmlformats.org/package/2006/relationships">
  <Relationship Id="rId3" Target="../media/35.png" Type="http://schemas.openxmlformats.org/officeDocument/2006/relationships/image"/>
  <Relationship Id="rId11" Target="../media/43.png" Type="http://schemas.openxmlformats.org/officeDocument/2006/relationships/image"/>
  <Relationship Id="rId8" Target="../media/40.png" Type="http://schemas.openxmlformats.org/officeDocument/2006/relationships/image"/>
  <Relationship Id="rId16" Target="../slideLayouts/slideLayout4.xml" Type="http://schemas.openxmlformats.org/officeDocument/2006/relationships/slideLayout"/>
  <Relationship Id="rId5" Target="../media/37.png" Type="http://schemas.openxmlformats.org/officeDocument/2006/relationships/image"/>
  <Relationship Id="rId12" Target="../media/44.png" Type="http://schemas.openxmlformats.org/officeDocument/2006/relationships/image"/>
  <Relationship Id="rId4" Target="../media/36.png" Type="http://schemas.openxmlformats.org/officeDocument/2006/relationships/image"/>
  <Relationship Id="rId10" Target="../media/42.png" Type="http://schemas.openxmlformats.org/officeDocument/2006/relationships/image"/>
  <Relationship Id="rId6" Target="../media/38.png" Type="http://schemas.openxmlformats.org/officeDocument/2006/relationships/image"/>
  <Relationship Id="rId2" Target="../media/34.png" Type="http://schemas.openxmlformats.org/officeDocument/2006/relationships/image"/>
  <Relationship Id="rId1" Target="../media/3.png" Type="http://schemas.openxmlformats.org/officeDocument/2006/relationships/image"/>
  <Relationship Id="rId14" Target="../media/46.png" Type="http://schemas.openxmlformats.org/officeDocument/2006/relationships/image"/>
  <Relationship Id="rId15" Target="../media/47.png" Type="http://schemas.openxmlformats.org/officeDocument/2006/relationships/image"/>
  <Relationship Id="rId9" Target="../media/41.png" Type="http://schemas.openxmlformats.org/officeDocument/2006/relationships/image"/>
  <Relationship Id="rId7" Target="../media/39.png" Type="http://schemas.openxmlformats.org/officeDocument/2006/relationships/image"/>
  <Relationship Id="rId13" Target="../media/45.png" Type="http://schemas.openxmlformats.org/officeDocument/2006/relationships/image"/>
</Relationships>

</file>

<file path=ppt/slides/_rels/slide13.xml.rels><?xml version="1.0" encoding="UTF-8" standalone="no" ?>
<Relationships xmlns="http://schemas.openxmlformats.org/package/2006/relationships">
  <Relationship Id="rId4" Target="../media/50.png" Type="http://schemas.openxmlformats.org/officeDocument/2006/relationships/image"/>
  <Relationship Id="rId1" Target="../media/3.png" Type="http://schemas.openxmlformats.org/officeDocument/2006/relationships/image"/>
  <Relationship Id="rId8" Target="../media/54.png" Type="http://schemas.openxmlformats.org/officeDocument/2006/relationships/image"/>
  <Relationship Id="rId12" Target="../slideLayouts/slideLayout4.xml" Type="http://schemas.openxmlformats.org/officeDocument/2006/relationships/slideLayout"/>
  <Relationship Id="rId10" Target="../media/56.png" Type="http://schemas.openxmlformats.org/officeDocument/2006/relationships/image"/>
  <Relationship Id="rId7" Target="../media/53.png" Type="http://schemas.openxmlformats.org/officeDocument/2006/relationships/image"/>
  <Relationship Id="rId5" Target="../media/51.png" Type="http://schemas.openxmlformats.org/officeDocument/2006/relationships/image"/>
  <Relationship Id="rId3" Target="../media/49.png" Type="http://schemas.openxmlformats.org/officeDocument/2006/relationships/image"/>
  <Relationship Id="rId2" Target="../media/48.png" Type="http://schemas.openxmlformats.org/officeDocument/2006/relationships/image"/>
  <Relationship Id="rId9" Target="../media/55.png" Type="http://schemas.openxmlformats.org/officeDocument/2006/relationships/image"/>
  <Relationship Id="rId6" Target="../media/52.png" Type="http://schemas.openxmlformats.org/officeDocument/2006/relationships/image"/>
  <Relationship Id="rId11" Target="../media/57.png" Type="http://schemas.openxmlformats.org/officeDocument/2006/relationships/image"/>
</Relationships>

</file>

<file path=ppt/slides/_rels/slide14.xml.rels><?xml version="1.0" encoding="UTF-8" standalone="no" ?>
<Relationships xmlns="http://schemas.openxmlformats.org/package/2006/relationships">
  <Relationship Id="rId4" Target="../media/60.png" Type="http://schemas.openxmlformats.org/officeDocument/2006/relationships/image"/>
  <Relationship Id="rId1" Target="../media/3.png" Type="http://schemas.openxmlformats.org/officeDocument/2006/relationships/image"/>
  <Relationship Id="rId7" Target="../slideLayouts/slideLayout4.xml" Type="http://schemas.openxmlformats.org/officeDocument/2006/relationships/slideLayout"/>
  <Relationship Id="rId5" Target="../media/61.png" Type="http://schemas.openxmlformats.org/officeDocument/2006/relationships/image"/>
  <Relationship Id="rId3" Target="../media/59.png" Type="http://schemas.openxmlformats.org/officeDocument/2006/relationships/image"/>
  <Relationship Id="rId2" Target="../media/58.png" Type="http://schemas.openxmlformats.org/officeDocument/2006/relationships/image"/>
  <Relationship Id="rId6" Target="../media/62.png" Type="http://schemas.openxmlformats.org/officeDocument/2006/relationships/image"/>
</Relationships>

</file>

<file path=ppt/slides/_rels/slide15.xml.rels><?xml version="1.0" encoding="UTF-8" standalone="no" ?>
<Relationships xmlns="http://schemas.openxmlformats.org/package/2006/relationships">
  <Relationship Id="rId4" Target="../media/65.png" Type="http://schemas.openxmlformats.org/officeDocument/2006/relationships/image"/>
  <Relationship Id="rId1" Target="../media/3.png" Type="http://schemas.openxmlformats.org/officeDocument/2006/relationships/image"/>
  <Relationship Id="rId8" Target="../media/37.png" Type="http://schemas.openxmlformats.org/officeDocument/2006/relationships/image"/>
  <Relationship Id="rId10" Target="../slideLayouts/slideLayout4.xml" Type="http://schemas.openxmlformats.org/officeDocument/2006/relationships/slideLayout"/>
  <Relationship Id="rId7" Target="../media/68.png" Type="http://schemas.openxmlformats.org/officeDocument/2006/relationships/image"/>
  <Relationship Id="rId5" Target="../media/66.png" Type="http://schemas.openxmlformats.org/officeDocument/2006/relationships/image"/>
  <Relationship Id="rId3" Target="../media/64.png" Type="http://schemas.openxmlformats.org/officeDocument/2006/relationships/image"/>
  <Relationship Id="rId2" Target="../media/63.png" Type="http://schemas.openxmlformats.org/officeDocument/2006/relationships/image"/>
  <Relationship Id="rId9" Target="../media/69.png" Type="http://schemas.openxmlformats.org/officeDocument/2006/relationships/image"/>
  <Relationship Id="rId6" Target="../media/67.png" Type="http://schemas.openxmlformats.org/officeDocument/2006/relationships/image"/>
</Relationships>

</file>

<file path=ppt/slides/_rels/slide16.xml.rels><?xml version="1.0" encoding="UTF-8" standalone="no" ?>
<Relationships xmlns="http://schemas.openxmlformats.org/package/2006/relationships">
  <Relationship Id="rId4" Target="../media/72.png" Type="http://schemas.openxmlformats.org/officeDocument/2006/relationships/image"/>
  <Relationship Id="rId1" Target="../media/3.png" Type="http://schemas.openxmlformats.org/officeDocument/2006/relationships/image"/>
  <Relationship Id="rId8" Target="../media/73.png" Type="http://schemas.openxmlformats.org/officeDocument/2006/relationships/image"/>
  <Relationship Id="rId7" Target="../media/39.png" Type="http://schemas.openxmlformats.org/officeDocument/2006/relationships/image"/>
  <Relationship Id="rId5" Target="../media/38.png" Type="http://schemas.openxmlformats.org/officeDocument/2006/relationships/image"/>
  <Relationship Id="rId3" Target="../media/71.png" Type="http://schemas.openxmlformats.org/officeDocument/2006/relationships/image"/>
  <Relationship Id="rId2" Target="../media/70.png" Type="http://schemas.openxmlformats.org/officeDocument/2006/relationships/image"/>
  <Relationship Id="rId9" Target="../slideLayouts/slideLayout4.xml" Type="http://schemas.openxmlformats.org/officeDocument/2006/relationships/slideLayout"/>
  <Relationship Id="rId6" Target="../media/57.png" Type="http://schemas.openxmlformats.org/officeDocument/2006/relationships/image"/>
</Relationships>

</file>

<file path=ppt/slides/_rels/slide17.xml.rels><?xml version="1.0" encoding="UTF-8" standalone="no" ?>
<Relationships xmlns="http://schemas.openxmlformats.org/package/2006/relationships">
  <Relationship Id="rId4" Target="../slideLayouts/slideLayout4.xml" Type="http://schemas.openxmlformats.org/officeDocument/2006/relationships/slideLayout"/>
  <Relationship Id="rId1" Target="../media/3.png" Type="http://schemas.openxmlformats.org/officeDocument/2006/relationships/image"/>
  <Relationship Id="rId3" Target="../media/75.png" Type="http://schemas.openxmlformats.org/officeDocument/2006/relationships/image"/>
  <Relationship Id="rId2" Target="../media/74.png" Type="http://schemas.openxmlformats.org/officeDocument/2006/relationships/image"/>
</Relationships>

</file>

<file path=ppt/slides/_rels/slide18.xml.rels><?xml version="1.0" encoding="UTF-8" standalone="no" ?>
<Relationships xmlns="http://schemas.openxmlformats.org/package/2006/relationships">
  <Relationship Id="rId4" Target="../media/78.png" Type="http://schemas.openxmlformats.org/officeDocument/2006/relationships/image"/>
  <Relationship Id="rId1" Target="../media/3.png" Type="http://schemas.openxmlformats.org/officeDocument/2006/relationships/image"/>
  <Relationship Id="rId8" Target="../media/80.png" Type="http://schemas.openxmlformats.org/officeDocument/2006/relationships/image"/>
  <Relationship Id="rId7" Target="../media/79.png" Type="http://schemas.openxmlformats.org/officeDocument/2006/relationships/image"/>
  <Relationship Id="rId5" Target="../media/37.png" Type="http://schemas.openxmlformats.org/officeDocument/2006/relationships/image"/>
  <Relationship Id="rId3" Target="../media/77.png" Type="http://schemas.openxmlformats.org/officeDocument/2006/relationships/image"/>
  <Relationship Id="rId2" Target="../media/76.png" Type="http://schemas.openxmlformats.org/officeDocument/2006/relationships/image"/>
  <Relationship Id="rId9" Target="../slideLayouts/slideLayout4.xml" Type="http://schemas.openxmlformats.org/officeDocument/2006/relationships/slideLayout"/>
  <Relationship Id="rId6" Target="../media/35.png" Type="http://schemas.openxmlformats.org/officeDocument/2006/relationships/image"/>
</Relationships>

</file>

<file path=ppt/slides/_rels/slide19.xml.rels><?xml version="1.0" encoding="UTF-8" standalone="no" ?>
<Relationships xmlns="http://schemas.openxmlformats.org/package/2006/relationships">
  <Relationship Id="rId4" Target="../media/83.png" Type="http://schemas.openxmlformats.org/officeDocument/2006/relationships/image"/>
  <Relationship Id="rId1" Target="../media/3.png" Type="http://schemas.openxmlformats.org/officeDocument/2006/relationships/image"/>
  <Relationship Id="rId8" Target="../slideLayouts/slideLayout4.xml" Type="http://schemas.openxmlformats.org/officeDocument/2006/relationships/slideLayout"/>
  <Relationship Id="rId7" Target="../media/85.png" Type="http://schemas.openxmlformats.org/officeDocument/2006/relationships/image"/>
  <Relationship Id="rId5" Target="../media/84.png" Type="http://schemas.openxmlformats.org/officeDocument/2006/relationships/image"/>
  <Relationship Id="rId3" Target="../media/82.png" Type="http://schemas.openxmlformats.org/officeDocument/2006/relationships/image"/>
  <Relationship Id="rId2" Target="../media/81.png" Type="http://schemas.openxmlformats.org/officeDocument/2006/relationships/image"/>
  <Relationship Id="rId6" Target="../media/57.png" Type="http://schemas.openxmlformats.org/officeDocument/2006/relationships/image"/>
</Relationships>

</file>

<file path=ppt/slides/_rels/slide2.xml.rels><?xml version="1.0" encoding="UTF-8" standalone="no" ?>
<Relationships xmlns="http://schemas.openxmlformats.org/package/2006/relationships">
  <Relationship Id="rId4" Target="../slideLayouts/slideLayout8.xml" Type="http://schemas.openxmlformats.org/officeDocument/2006/relationships/slideLayout"/>
  <Relationship Id="rId1" Target="../media/1.png" Type="http://schemas.openxmlformats.org/officeDocument/2006/relationships/image"/>
  <Relationship Id="rId3" Target="../media/5.jpeg" Type="http://schemas.openxmlformats.org/officeDocument/2006/relationships/image"/>
  <Relationship Id="rId2" Target="../media/4.png" Type="http://schemas.openxmlformats.org/officeDocument/2006/relationships/image"/>
</Relationships>

</file>

<file path=ppt/slides/_rels/slide20.xml.rels><?xml version="1.0" encoding="UTF-8" standalone="no" ?>
<Relationships xmlns="http://schemas.openxmlformats.org/package/2006/relationships">
  <Relationship Id="rId3" Target="../media/87.png" Type="http://schemas.openxmlformats.org/officeDocument/2006/relationships/image"/>
  <Relationship Id="rId11" Target="../media/91.png" Type="http://schemas.openxmlformats.org/officeDocument/2006/relationships/image"/>
  <Relationship Id="rId8" Target="../media/57.png" Type="http://schemas.openxmlformats.org/officeDocument/2006/relationships/image"/>
  <Relationship Id="rId18" Target="../slideLayouts/slideLayout4.xml" Type="http://schemas.openxmlformats.org/officeDocument/2006/relationships/slideLayout"/>
  <Relationship Id="rId16" Target="../media/94.png" Type="http://schemas.openxmlformats.org/officeDocument/2006/relationships/image"/>
  <Relationship Id="rId5" Target="../media/89.png" Type="http://schemas.openxmlformats.org/officeDocument/2006/relationships/image"/>
  <Relationship Id="rId12" Target="../media/63.png" Type="http://schemas.openxmlformats.org/officeDocument/2006/relationships/image"/>
  <Relationship Id="rId17" Target="../media/95.png" Type="http://schemas.openxmlformats.org/officeDocument/2006/relationships/image"/>
  <Relationship Id="rId4" Target="../media/88.png" Type="http://schemas.openxmlformats.org/officeDocument/2006/relationships/image"/>
  <Relationship Id="rId10" Target="../media/39.png" Type="http://schemas.openxmlformats.org/officeDocument/2006/relationships/image"/>
  <Relationship Id="rId6" Target="../media/90.png" Type="http://schemas.openxmlformats.org/officeDocument/2006/relationships/image"/>
  <Relationship Id="rId2" Target="../media/86.png" Type="http://schemas.openxmlformats.org/officeDocument/2006/relationships/image"/>
  <Relationship Id="rId1" Target="../media/3.png" Type="http://schemas.openxmlformats.org/officeDocument/2006/relationships/image"/>
  <Relationship Id="rId14" Target="../media/92.png" Type="http://schemas.openxmlformats.org/officeDocument/2006/relationships/image"/>
  <Relationship Id="rId15" Target="../media/93.png" Type="http://schemas.openxmlformats.org/officeDocument/2006/relationships/image"/>
  <Relationship Id="rId9" Target="../media/37.png" Type="http://schemas.openxmlformats.org/officeDocument/2006/relationships/image"/>
  <Relationship Id="rId7" Target="../media/84.png" Type="http://schemas.openxmlformats.org/officeDocument/2006/relationships/image"/>
  <Relationship Id="rId13" Target="../media/64.png" Type="http://schemas.openxmlformats.org/officeDocument/2006/relationships/image"/>
</Relationships>

</file>

<file path=ppt/slides/_rels/slide21.xml.rels><?xml version="1.0" encoding="UTF-8" standalone="no" ?>
<Relationships xmlns="http://schemas.openxmlformats.org/package/2006/relationships">
  <Relationship Id="rId1" Target="../media/3.png" Type="http://schemas.openxmlformats.org/officeDocument/2006/relationships/image"/>
  <Relationship Id="rId3" Target="../slideLayouts/slideLayout4.xml" Type="http://schemas.openxmlformats.org/officeDocument/2006/relationships/slideLayout"/>
  <Relationship Id="rId2" Target="../media/96.png" Type="http://schemas.openxmlformats.org/officeDocument/2006/relationships/image"/>
</Relationships>

</file>

<file path=ppt/slides/_rels/slide22.xml.rels><?xml version="1.0" encoding="UTF-8" standalone="no" ?>
<Relationships xmlns="http://schemas.openxmlformats.org/package/2006/relationships">
  <Relationship Id="rId4" Target="../slideLayouts/slideLayout4.xml" Type="http://schemas.openxmlformats.org/officeDocument/2006/relationships/slideLayout"/>
  <Relationship Id="rId1" Target="../media/3.png" Type="http://schemas.openxmlformats.org/officeDocument/2006/relationships/image"/>
  <Relationship Id="rId3" Target="../media/98.png" Type="http://schemas.openxmlformats.org/officeDocument/2006/relationships/image"/>
  <Relationship Id="rId2" Target="../media/97.png" Type="http://schemas.openxmlformats.org/officeDocument/2006/relationships/image"/>
</Relationships>

</file>

<file path=ppt/slides/_rels/slide23.xml.rels><?xml version="1.0" encoding="UTF-8" standalone="no" ?>
<Relationships xmlns="http://schemas.openxmlformats.org/package/2006/relationships">
  <Relationship Id="rId4" Target="../media/34.png" Type="http://schemas.openxmlformats.org/officeDocument/2006/relationships/image"/>
  <Relationship Id="rId1" Target="../media/3.png" Type="http://schemas.openxmlformats.org/officeDocument/2006/relationships/image"/>
  <Relationship Id="rId8" Target="../media/103.png" Type="http://schemas.openxmlformats.org/officeDocument/2006/relationships/image"/>
  <Relationship Id="rId10" Target="../slideLayouts/slideLayout4.xml" Type="http://schemas.openxmlformats.org/officeDocument/2006/relationships/slideLayout"/>
  <Relationship Id="rId7" Target="../media/102.png" Type="http://schemas.openxmlformats.org/officeDocument/2006/relationships/image"/>
  <Relationship Id="rId5" Target="../media/100.png" Type="http://schemas.openxmlformats.org/officeDocument/2006/relationships/image"/>
  <Relationship Id="rId3" Target="../media/56.png" Type="http://schemas.openxmlformats.org/officeDocument/2006/relationships/image"/>
  <Relationship Id="rId2" Target="../media/99.png" Type="http://schemas.openxmlformats.org/officeDocument/2006/relationships/image"/>
  <Relationship Id="rId9" Target="../media/104.png" Type="http://schemas.openxmlformats.org/officeDocument/2006/relationships/image"/>
  <Relationship Id="rId6" Target="../media/101.png" Type="http://schemas.openxmlformats.org/officeDocument/2006/relationships/image"/>
</Relationships>

</file>

<file path=ppt/slides/_rels/slide24.xml.rels><?xml version="1.0" encoding="UTF-8" standalone="no" ?>
<Relationships xmlns="http://schemas.openxmlformats.org/package/2006/relationships">
  <Relationship Id="rId13" Target="../slideLayouts/slideLayout10.xml" Type="http://schemas.openxmlformats.org/officeDocument/2006/relationships/slideLayout"/>
  <Relationship Id="rId4" Target="../media/108.png" Type="http://schemas.openxmlformats.org/officeDocument/2006/relationships/image"/>
  <Relationship Id="rId1" Target="../media/105.png" Type="http://schemas.openxmlformats.org/officeDocument/2006/relationships/image"/>
  <Relationship Id="rId8" Target="../media/112.png" Type="http://schemas.openxmlformats.org/officeDocument/2006/relationships/image"/>
  <Relationship Id="rId12" Target="../media/116.png" Type="http://schemas.openxmlformats.org/officeDocument/2006/relationships/image"/>
  <Relationship Id="rId10" Target="../media/114.png" Type="http://schemas.openxmlformats.org/officeDocument/2006/relationships/image"/>
  <Relationship Id="rId7" Target="../media/111.png" Type="http://schemas.openxmlformats.org/officeDocument/2006/relationships/image"/>
  <Relationship Id="rId5" Target="../media/109.png" Type="http://schemas.openxmlformats.org/officeDocument/2006/relationships/image"/>
  <Relationship Id="rId3" Target="../media/107.png" Type="http://schemas.openxmlformats.org/officeDocument/2006/relationships/image"/>
  <Relationship Id="rId2" Target="../media/106.png" Type="http://schemas.openxmlformats.org/officeDocument/2006/relationships/image"/>
  <Relationship Id="rId9" Target="../media/113.png" Type="http://schemas.openxmlformats.org/officeDocument/2006/relationships/image"/>
  <Relationship Id="rId6" Target="../media/110.png" Type="http://schemas.openxmlformats.org/officeDocument/2006/relationships/image"/>
  <Relationship Id="rId11" Target="../media/115.png" Type="http://schemas.openxmlformats.org/officeDocument/2006/relationships/image"/>
</Relationships>

</file>

<file path=ppt/slides/_rels/slide25.xml.rels><?xml version="1.0" encoding="UTF-8" standalone="no" ?>
<Relationships xmlns="http://schemas.openxmlformats.org/package/2006/relationships">
  <Relationship Id="rId4" Target="../slideLayouts/slideLayout4.xml" Type="http://schemas.openxmlformats.org/officeDocument/2006/relationships/slideLayout"/>
  <Relationship Id="rId1" Target="../media/3.png" Type="http://schemas.openxmlformats.org/officeDocument/2006/relationships/image"/>
  <Relationship Id="rId3" Target="../media/117.png" Type="http://schemas.openxmlformats.org/officeDocument/2006/relationships/image"/>
  <Relationship Id="rId2" Target="../media/37.png" Type="http://schemas.openxmlformats.org/officeDocument/2006/relationships/image"/>
</Relationships>

</file>

<file path=ppt/slides/_rels/slide26.xml.rels><?xml version="1.0" encoding="UTF-8" standalone="no" ?>
<Relationships xmlns="http://schemas.openxmlformats.org/package/2006/relationships">
  <Relationship Id="rId4" Target="../media/120.png" Type="http://schemas.openxmlformats.org/officeDocument/2006/relationships/image"/>
  <Relationship Id="rId1" Target="../media/3.png" Type="http://schemas.openxmlformats.org/officeDocument/2006/relationships/image"/>
  <Relationship Id="rId7" Target="../slideLayouts/slideLayout4.xml" Type="http://schemas.openxmlformats.org/officeDocument/2006/relationships/slideLayout"/>
  <Relationship Id="rId5" Target="../media/121.png" Type="http://schemas.openxmlformats.org/officeDocument/2006/relationships/image"/>
  <Relationship Id="rId3" Target="../media/119.png" Type="http://schemas.openxmlformats.org/officeDocument/2006/relationships/image"/>
  <Relationship Id="rId2" Target="../media/118.png" Type="http://schemas.openxmlformats.org/officeDocument/2006/relationships/image"/>
  <Relationship Id="rId6" Target="../media/122.png" Type="http://schemas.openxmlformats.org/officeDocument/2006/relationships/image"/>
</Relationships>

</file>

<file path=ppt/slides/_rels/slide27.xml.rels><?xml version="1.0" encoding="UTF-8" standalone="no" ?>
<Relationships xmlns="http://schemas.openxmlformats.org/package/2006/relationships">
  <Relationship Id="rId4" Target="../media/39.png" Type="http://schemas.openxmlformats.org/officeDocument/2006/relationships/image"/>
  <Relationship Id="rId1" Target="../media/3.png" Type="http://schemas.openxmlformats.org/officeDocument/2006/relationships/image"/>
  <Relationship Id="rId8" Target="../media/128.png" Type="http://schemas.openxmlformats.org/officeDocument/2006/relationships/image"/>
  <Relationship Id="rId10" Target="../slideLayouts/slideLayout4.xml" Type="http://schemas.openxmlformats.org/officeDocument/2006/relationships/slideLayout"/>
  <Relationship Id="rId7" Target="../media/127.png" Type="http://schemas.openxmlformats.org/officeDocument/2006/relationships/image"/>
  <Relationship Id="rId5" Target="../media/125.png" Type="http://schemas.openxmlformats.org/officeDocument/2006/relationships/image"/>
  <Relationship Id="rId3" Target="../media/124.png" Type="http://schemas.openxmlformats.org/officeDocument/2006/relationships/image"/>
  <Relationship Id="rId2" Target="../media/123.png" Type="http://schemas.openxmlformats.org/officeDocument/2006/relationships/image"/>
  <Relationship Id="rId9" Target="../media/129.png" Type="http://schemas.openxmlformats.org/officeDocument/2006/relationships/image"/>
  <Relationship Id="rId6" Target="../media/126.png" Type="http://schemas.openxmlformats.org/officeDocument/2006/relationships/image"/>
</Relationships>

</file>

<file path=ppt/slides/_rels/slide28.xml.rels><?xml version="1.0" encoding="UTF-8" standalone="no" ?>
<Relationships xmlns="http://schemas.openxmlformats.org/package/2006/relationships">
  <Relationship Id="rId4" Target="../slideLayouts/slideLayout4.xml" Type="http://schemas.openxmlformats.org/officeDocument/2006/relationships/slideLayout"/>
  <Relationship Id="rId1" Target="../media/3.png" Type="http://schemas.openxmlformats.org/officeDocument/2006/relationships/image"/>
  <Relationship Id="rId3" Target="../media/131.png" Type="http://schemas.openxmlformats.org/officeDocument/2006/relationships/image"/>
  <Relationship Id="rId2" Target="../media/130.png" Type="http://schemas.openxmlformats.org/officeDocument/2006/relationships/image"/>
</Relationships>

</file>

<file path=ppt/slides/_rels/slide29.xml.rels><?xml version="1.0" encoding="UTF-8" standalone="no" ?>
<Relationships xmlns="http://schemas.openxmlformats.org/package/2006/relationships">
  <Relationship Id="rId1" Target="../slideLayouts/slideLayout8.xml" Type="http://schemas.openxmlformats.org/officeDocument/2006/relationships/slideLayout"/>
</Relationships>

</file>

<file path=ppt/slides/_rels/slide3.xml.rels><?xml version="1.0" encoding="UTF-8" standalone="no" ?>
<Relationships xmlns="http://schemas.openxmlformats.org/package/2006/relationships">
  <Relationship Id="rId4" Target="../slideLayouts/slideLayout5.xml" Type="http://schemas.openxmlformats.org/officeDocument/2006/relationships/slideLayout"/>
  <Relationship Id="rId1" Target="../media/6.png" Type="http://schemas.openxmlformats.org/officeDocument/2006/relationships/image"/>
  <Relationship Id="rId3" Target="../media/8.png" Type="http://schemas.openxmlformats.org/officeDocument/2006/relationships/image"/>
  <Relationship Id="rId2" Target="../media/7.jpeg" Type="http://schemas.openxmlformats.org/officeDocument/2006/relationships/image"/>
</Relationships>

</file>

<file path=ppt/slides/_rels/slide4.xml.rels><?xml version="1.0" encoding="UTF-8" standalone="no" ?>
<Relationships xmlns="http://schemas.openxmlformats.org/package/2006/relationships">
  <Relationship Id="rId1" Target="../media/6.png" Type="http://schemas.openxmlformats.org/officeDocument/2006/relationships/image"/>
  <Relationship Id="rId3" Target="../slideLayouts/slideLayout8.xml" Type="http://schemas.openxmlformats.org/officeDocument/2006/relationships/slideLayout"/>
  <Relationship Id="rId2" Target="../media/9.jpeg" Type="http://schemas.openxmlformats.org/officeDocument/2006/relationships/image"/>
</Relationships>

</file>

<file path=ppt/slides/_rels/slide5.xml.rels><?xml version="1.0" encoding="UTF-8" standalone="no" ?>
<Relationships xmlns="http://schemas.openxmlformats.org/package/2006/relationships">
  <Relationship Id="rId4" Target="../media/13.png" Type="http://schemas.openxmlformats.org/officeDocument/2006/relationships/image"/>
  <Relationship Id="rId1" Target="../media/10.png" Type="http://schemas.openxmlformats.org/officeDocument/2006/relationships/image"/>
  <Relationship Id="rId5" Target="../slideLayouts/slideLayout5.xml" Type="http://schemas.openxmlformats.org/officeDocument/2006/relationships/slideLayout"/>
  <Relationship Id="rId3" Target="../media/12.jpeg" Type="http://schemas.openxmlformats.org/officeDocument/2006/relationships/image"/>
  <Relationship Id="rId2" Target="../media/11.jpeg" Type="http://schemas.openxmlformats.org/officeDocument/2006/relationships/image"/>
</Relationships>

</file>

<file path=ppt/slides/_rels/slide6.xml.rels><?xml version="1.0" encoding="UTF-8" standalone="no" ?>
<Relationships xmlns="http://schemas.openxmlformats.org/package/2006/relationships">
  <Relationship Id="rId1" Target="../media/14.png" Type="http://schemas.openxmlformats.org/officeDocument/2006/relationships/image"/>
  <Relationship Id="rId3" Target="../slideLayouts/slideLayout8.xml" Type="http://schemas.openxmlformats.org/officeDocument/2006/relationships/slideLayout"/>
  <Relationship Id="rId2" Target="../media/15.jpeg" Type="http://schemas.openxmlformats.org/officeDocument/2006/relationships/image"/>
</Relationships>

</file>

<file path=ppt/slides/_rels/slide7.xml.rels><?xml version="1.0" encoding="UTF-8" standalone="no" ?>
<Relationships xmlns="http://schemas.openxmlformats.org/package/2006/relationships">
  <Relationship Id="rId4" Target="../slideLayouts/slideLayout5.xml" Type="http://schemas.openxmlformats.org/officeDocument/2006/relationships/slideLayout"/>
  <Relationship Id="rId1" Target="../media/16.png" Type="http://schemas.openxmlformats.org/officeDocument/2006/relationships/image"/>
  <Relationship Id="rId3" Target="../media/18.png" Type="http://schemas.openxmlformats.org/officeDocument/2006/relationships/image"/>
  <Relationship Id="rId2" Target="../media/17.jpeg" Type="http://schemas.openxmlformats.org/officeDocument/2006/relationships/image"/>
</Relationships>

</file>

<file path=ppt/slides/_rels/slide8.xml.rels><?xml version="1.0" encoding="UTF-8" standalone="no" ?>
<Relationships xmlns="http://schemas.openxmlformats.org/package/2006/relationships">
  <Relationship Id="rId4" Target="../media/20.jpeg" Type="http://schemas.openxmlformats.org/officeDocument/2006/relationships/image"/>
  <Relationship Id="rId1" Target="../media/6.png" Type="http://schemas.openxmlformats.org/officeDocument/2006/relationships/image"/>
  <Relationship Id="rId5" Target="../slideLayouts/slideLayout8.xml" Type="http://schemas.openxmlformats.org/officeDocument/2006/relationships/slideLayout"/>
  <Relationship Id="rId3" Target="../media/19.jpeg" Type="http://schemas.openxmlformats.org/officeDocument/2006/relationships/image"/>
  <Relationship Id="rId2" Target="https://t.me/rededucation" TargetMode="External" Type="http://schemas.openxmlformats.org/officeDocument/2006/relationships/hyperlink"/>
</Relationships>

</file>

<file path=ppt/slides/_rels/slide9.xml.rels><?xml version="1.0" encoding="UTF-8" standalone="no" ?>
<Relationships xmlns="http://schemas.openxmlformats.org/package/2006/relationships">
  <Relationship Id="rId1" Target="../media/21.jpeg" Type="http://schemas.openxmlformats.org/officeDocument/2006/relationships/image"/>
  <Relationship Id="rId3" Target="../slideLayouts/slideLayout8.xml" Type="http://schemas.openxmlformats.org/officeDocument/2006/relationships/slideLayout"/>
  <Relationship Id="rId2" Target="../media/22.jpeg" Type="http://schemas.openxmlformats.org/officeDocument/2006/relationships/image"/>
</Relationships>

</file>

<file path=ppt/slides/slide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5" name="GroupShape 8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6" name="Shape 86"/>
          <p:cNvSpPr txBox="true"/>
          <p:nvPr isPhoto="false">
            <p:ph idx="0" type="title"/>
          </p:nvPr>
        </p:nvSpPr>
        <p:spPr>
          <a:xfrm flipH="false" flipV="false" rot="0">
            <a:off x="5545667" y="990600"/>
            <a:ext cx="6265333" cy="301621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 b="true">
                <a:latin typeface="Aptos"/>
                <a:ea typeface="Aptos"/>
                <a:cs typeface="Aptos"/>
              </a:rPr>
              <a:t>Конкурсные испытания категории «</a:t>
            </a:r>
            <a:r>
              <a:rPr b="true">
                <a:latin typeface="Aptos"/>
                <a:ea typeface="Aptos"/>
                <a:cs typeface="Aptos"/>
              </a:rPr>
              <a:t>ИКаРёнок</a:t>
            </a:r>
            <a:r>
              <a:rPr b="true">
                <a:latin typeface="Aptos"/>
                <a:ea typeface="Aptos"/>
                <a:cs typeface="Aptos"/>
              </a:rPr>
              <a:t>»</a:t>
            </a:r>
            <a:br>
              <a:rPr b="true">
                <a:latin typeface="Aptos"/>
                <a:ea typeface="Aptos"/>
                <a:cs typeface="Aptos"/>
              </a:rPr>
            </a:br>
            <a:r>
              <a:rPr b="true" i="true" sz="3200">
                <a:solidFill>
                  <a:srgbClr val="FF0000"/>
                </a:solidFill>
                <a:latin typeface="Aptos"/>
                <a:ea typeface="Aptos"/>
                <a:cs typeface="Aptos"/>
              </a:rPr>
              <a:t>сезон 2025 – 2026</a:t>
            </a:r>
            <a:br>
              <a:rPr b="true" i="true" sz="3200">
                <a:solidFill>
                  <a:srgbClr val="FF0000"/>
                </a:solidFill>
                <a:latin typeface="Aptos"/>
                <a:ea typeface="Aptos"/>
                <a:cs typeface="Aptos"/>
              </a:rPr>
            </a:br>
            <a:r>
              <a:rPr b="true" i="true" sz="3200">
                <a:solidFill>
                  <a:srgbClr val="FF0000"/>
                </a:solidFill>
                <a:latin typeface="Aptos"/>
                <a:ea typeface="Aptos"/>
                <a:cs typeface="Aptos"/>
              </a:rPr>
              <a:t>региональный этап</a:t>
            </a:r>
          </a:p>
        </p:txBody>
      </p:sp>
    </p:spTree>
  </p:cSld>
</p:sld>
</file>

<file path=ppt/slides/slide10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87" name="GroupShape 18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88" name="Shape 188"/>
          <p:cNvSpPr txBox="true"/>
          <p:nvPr isPhoto="false">
            <p:ph idx="0" type="title"/>
          </p:nvPr>
        </p:nvSpPr>
        <p:spPr>
          <a:xfrm flipH="false" flipV="false" rot="0">
            <a:off x="260858" y="176531"/>
            <a:ext cx="11855068" cy="188087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pic>
        <p:nvPicPr>
          <p:cNvPr hidden="false" id="190" name="Picture 190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7315200" y="176531"/>
            <a:ext cx="4314825" cy="5957887"/>
          </a:xfrm>
          <a:prstGeom prst="rect">
            <a:avLst/>
          </a:prstGeom>
        </p:spPr>
      </p:pic>
      <p:sp>
        <p:nvSpPr>
          <p:cNvPr hidden="false" id="191" name="Shape 191"/>
          <p:cNvSpPr txBox="true"/>
          <p:nvPr isPhoto="false"/>
        </p:nvSpPr>
        <p:spPr>
          <a:xfrm flipH="false" flipV="false" rot="0">
            <a:off x="3352800" y="4038600"/>
            <a:ext cx="3857625" cy="2492990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lstStyle>
            <a:defPPr/>
            <a:lvl1pPr lvl="0"/>
          </a:lstStyle>
          <a:p>
            <a:pPr algn="ctr" indent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b="true" sz="2800">
                <a:solidFill>
                  <a:srgbClr val="0A29D5"/>
                </a:solidFill>
                <a:latin typeface="Aptos"/>
                <a:ea typeface="Aptos"/>
                <a:cs typeface="Aptos"/>
              </a:rPr>
              <a:t>В помощь тренерам для подготовки команд</a:t>
            </a:r>
            <a:r>
              <a:rPr b="true" baseline="0" cap="none" i="false" spc="0" strike="noStrike" sz="2800" u="none">
                <a:solidFill>
                  <a:srgbClr val="0A29D5"/>
                </a:solidFill>
                <a:latin typeface="Aptos"/>
                <a:ea typeface="Aptos"/>
                <a:cs typeface="Aptos"/>
              </a:rPr>
              <a:t> </a:t>
            </a:r>
            <a:endParaRPr b="true" baseline="0" cap="none" i="false" spc="0" strike="noStrike" sz="2800" u="none">
              <a:solidFill>
                <a:srgbClr val="0070C0"/>
              </a:solidFill>
              <a:latin typeface="Aptos"/>
              <a:ea typeface="Aptos"/>
              <a:cs typeface="Aptos"/>
            </a:endParaRPr>
          </a:p>
          <a:p>
            <a:pPr algn="ctr" indent="-285750" lvl="0" marL="28575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b="true" baseline="0" cap="none" i="false" spc="0" strike="noStrike" sz="1800" u="none">
                <a:solidFill>
                  <a:srgbClr val="000000"/>
                </a:solidFill>
                <a:latin typeface="Aptos"/>
                <a:ea typeface="Aptos"/>
                <a:cs typeface="Aptos"/>
              </a:rPr>
              <a:t>видео  рабочей модели «Жук»</a:t>
            </a:r>
          </a:p>
          <a:p>
            <a:pPr algn="ct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true" baseline="0" cap="none" i="false" spc="0" strike="noStrike" sz="180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- </a:t>
            </a:r>
            <a:r>
              <a:rPr b="true" baseline="0" cap="none" i="false" spc="0" strike="noStrike" sz="1800" u="none">
                <a:solidFill>
                  <a:srgbClr val="000000"/>
                </a:solidFill>
                <a:latin typeface="Aptos"/>
                <a:ea typeface="Aptos"/>
                <a:cs typeface="Aptos"/>
              </a:rPr>
              <a:t>инструкция по сборке модели «Жук»</a:t>
            </a:r>
          </a:p>
          <a:p>
            <a:pPr algn="ctr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b="true" baseline="0" cap="none" i="false" spc="0" strike="noStrike" sz="1800" u="none">
                <a:solidFill>
                  <a:srgbClr val="000000"/>
                </a:solidFill>
                <a:latin typeface="Aptos"/>
                <a:ea typeface="Aptos"/>
                <a:cs typeface="Aptos"/>
              </a:rPr>
              <a:t> </a:t>
            </a:r>
          </a:p>
        </p:txBody>
      </p:sp>
      <p:sp>
        <p:nvSpPr>
          <p:cNvPr hidden="false" id="192" name="Shape 192"/>
          <p:cNvSpPr txBox="true"/>
          <p:nvPr isPhoto="false"/>
        </p:nvSpPr>
        <p:spPr>
          <a:xfrm flipH="false" flipV="false" rot="0">
            <a:off x="7786751" y="5715000"/>
            <a:ext cx="3429000" cy="369332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true">
                <a:latin typeface="Aptos"/>
                <a:ea typeface="Aptos"/>
                <a:cs typeface="Aptos"/>
              </a:rPr>
              <a:t>Видео рабочей модели «Жук»</a:t>
            </a:r>
          </a:p>
        </p:txBody>
      </p:sp>
    </p:spTree>
  </p:cSld>
</p:sld>
</file>

<file path=ppt/slides/slide1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false">
  <p:cSld name="">
    <p:spTree>
      <p:nvGrpSpPr>
        <p:cNvPr hidden="false" id="193" name="GroupShape 19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grpSp>
        <p:nvGrpSpPr>
          <p:cNvPr hidden="false" id="194" name="Shape 194"/>
          <p:cNvGrpSpPr/>
          <p:nvPr isPhoto="false"/>
        </p:nvGrpSpPr>
        <p:grpSpPr>
          <a:xfrm flipH="false" flipV="false" rot="0">
            <a:off x="2382639" y="78681"/>
            <a:ext cx="7398082" cy="6779319"/>
            <a:chOff x="0" y="0"/>
            <a:chExt cx="7398082" cy="6779319"/>
          </a:xfrm>
        </p:grpSpPr>
        <p:sp>
          <p:nvSpPr>
            <p:cNvPr hidden="false" id="195" name="Shape 195"/>
            <p:cNvSpPr txBox="false"/>
            <p:nvPr isPhoto="false"/>
          </p:nvSpPr>
          <p:spPr>
            <a:xfrm flipH="false" flipV="false" rot="0">
              <a:off x="0" y="0"/>
              <a:ext cx="7382579" cy="695346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7560309" name="ODFRight"/>
                <a:gd fmla="val 720090" name="ODFBottom"/>
                <a:gd fmla="val 7560309" name="ODFWidth"/>
                <a:gd fmla="val 720090" name="ODFHeight"/>
              </a:gdLst>
              <a:rect b="OXMLTextRectB" l="OXMLTextRectL" r="OXMLTextRectR" t="OXMLTextRectT"/>
              <a:pathLst>
                <a:path fill="norm" h="720090" stroke="true" w="7560309">
                  <a:moveTo>
                    <a:pt x="7559992" y="0"/>
                  </a:moveTo>
                  <a:lnTo>
                    <a:pt x="0" y="0"/>
                  </a:lnTo>
                  <a:lnTo>
                    <a:pt x="0" y="720001"/>
                  </a:lnTo>
                  <a:lnTo>
                    <a:pt x="7559992" y="720001"/>
                  </a:lnTo>
                  <a:lnTo>
                    <a:pt x="7559992" y="0"/>
                  </a:lnTo>
                  <a:close/>
                </a:path>
              </a:pathLst>
            </a:custGeom>
            <a:solidFill>
              <a:srgbClr val="4DBFD9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196" name="Shape 196"/>
            <p:cNvSpPr txBox="false"/>
            <p:nvPr isPhoto="false"/>
          </p:nvSpPr>
          <p:spPr>
            <a:xfrm flipH="false" flipV="false" rot="0">
              <a:off x="0" y="730027"/>
              <a:ext cx="7382579" cy="5701349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7560309" name="ODFRight"/>
                <a:gd fmla="val 5904230" name="ODFBottom"/>
                <a:gd fmla="val 7560309" name="ODFWidth"/>
                <a:gd fmla="val 5904230" name="ODFHeight"/>
              </a:gdLst>
              <a:rect b="OXMLTextRectB" l="OXMLTextRectL" r="OXMLTextRectR" t="OXMLTextRectT"/>
              <a:pathLst>
                <a:path fill="norm" h="5904230" stroke="true" w="7560309">
                  <a:moveTo>
                    <a:pt x="7559992" y="0"/>
                  </a:moveTo>
                  <a:lnTo>
                    <a:pt x="0" y="0"/>
                  </a:lnTo>
                  <a:lnTo>
                    <a:pt x="0" y="5904001"/>
                  </a:lnTo>
                  <a:lnTo>
                    <a:pt x="7559992" y="5904001"/>
                  </a:lnTo>
                  <a:lnTo>
                    <a:pt x="7559992" y="0"/>
                  </a:lnTo>
                  <a:close/>
                </a:path>
              </a:pathLst>
            </a:custGeom>
            <a:solidFill>
              <a:srgbClr val="CEEDF7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197" name="Shape 197"/>
            <p:cNvSpPr txBox="false"/>
            <p:nvPr isPhoto="false"/>
          </p:nvSpPr>
          <p:spPr>
            <a:xfrm flipH="false" flipV="false" rot="0">
              <a:off x="4351126" y="4604041"/>
              <a:ext cx="3031533" cy="163841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3104515" name="ODFRight"/>
                <a:gd fmla="val 1696720" name="ODFBottom"/>
                <a:gd fmla="val 3104515" name="ODFWidth"/>
                <a:gd fmla="val 1696720" name="ODFHeight"/>
              </a:gdLst>
              <a:rect b="OXMLTextRectB" l="OXMLTextRectL" r="OXMLTextRectR" t="OXMLTextRectT"/>
              <a:pathLst>
                <a:path fill="norm" h="1696720" stroke="true" w="3104515">
                  <a:moveTo>
                    <a:pt x="3104128" y="0"/>
                  </a:moveTo>
                  <a:lnTo>
                    <a:pt x="152400" y="0"/>
                  </a:lnTo>
                  <a:lnTo>
                    <a:pt x="64293" y="2381"/>
                  </a:lnTo>
                  <a:lnTo>
                    <a:pt x="19050" y="19050"/>
                  </a:lnTo>
                  <a:lnTo>
                    <a:pt x="2381" y="64293"/>
                  </a:lnTo>
                  <a:lnTo>
                    <a:pt x="0" y="152400"/>
                  </a:lnTo>
                  <a:lnTo>
                    <a:pt x="0" y="1543850"/>
                  </a:lnTo>
                  <a:lnTo>
                    <a:pt x="2381" y="1631956"/>
                  </a:lnTo>
                  <a:lnTo>
                    <a:pt x="19050" y="1677200"/>
                  </a:lnTo>
                  <a:lnTo>
                    <a:pt x="64293" y="1693868"/>
                  </a:lnTo>
                  <a:lnTo>
                    <a:pt x="152400" y="1696250"/>
                  </a:lnTo>
                  <a:lnTo>
                    <a:pt x="3104128" y="1696250"/>
                  </a:lnTo>
                  <a:lnTo>
                    <a:pt x="3104128" y="0"/>
                  </a:lnTo>
                  <a:close/>
                </a:path>
              </a:pathLst>
            </a:custGeom>
            <a:solidFill>
              <a:srgbClr val="E7F6FB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198" name="Shape 198"/>
            <p:cNvSpPr txBox="false"/>
            <p:nvPr isPhoto="false"/>
          </p:nvSpPr>
          <p:spPr>
            <a:xfrm flipH="false" flipV="false" rot="0">
              <a:off x="4351126" y="4604041"/>
              <a:ext cx="3031533" cy="163841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3104515" name="ODFRight"/>
                <a:gd fmla="val 1696720" name="ODFBottom"/>
                <a:gd fmla="val 3104515" name="ODFWidth"/>
                <a:gd fmla="val 1696720" name="ODFHeight"/>
              </a:gdLst>
              <a:rect b="OXMLTextRectB" l="OXMLTextRectL" r="OXMLTextRectR" t="OXMLTextRectT"/>
              <a:pathLst>
                <a:path fill="norm" h="1696720" stroke="true" w="3104515">
                  <a:moveTo>
                    <a:pt x="3104128" y="0"/>
                  </a:moveTo>
                  <a:lnTo>
                    <a:pt x="152400" y="0"/>
                  </a:lnTo>
                  <a:lnTo>
                    <a:pt x="64293" y="2381"/>
                  </a:lnTo>
                  <a:lnTo>
                    <a:pt x="19050" y="19050"/>
                  </a:lnTo>
                  <a:lnTo>
                    <a:pt x="2381" y="64293"/>
                  </a:lnTo>
                  <a:lnTo>
                    <a:pt x="0" y="152400"/>
                  </a:lnTo>
                  <a:lnTo>
                    <a:pt x="0" y="1543850"/>
                  </a:lnTo>
                  <a:lnTo>
                    <a:pt x="2381" y="1631956"/>
                  </a:lnTo>
                  <a:lnTo>
                    <a:pt x="19050" y="1677200"/>
                  </a:lnTo>
                  <a:lnTo>
                    <a:pt x="64293" y="1693868"/>
                  </a:lnTo>
                  <a:lnTo>
                    <a:pt x="152400" y="1696250"/>
                  </a:lnTo>
                  <a:lnTo>
                    <a:pt x="3104128" y="1696250"/>
                  </a:lnTo>
                </a:path>
              </a:pathLst>
            </a:custGeom>
            <a:ln w="31750">
              <a:solidFill>
                <a:srgbClr val="FFFFFF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199" name="Shape 199"/>
            <p:cNvSpPr txBox="false"/>
            <p:nvPr isPhoto="false"/>
          </p:nvSpPr>
          <p:spPr>
            <a:xfrm flipH="false" flipV="false" rot="0">
              <a:off x="6516181" y="406913"/>
              <a:ext cx="578527" cy="57209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592454" name="ODFRight"/>
                <a:gd fmla="val 592455" name="ODFBottom"/>
                <a:gd fmla="val 592454" name="ODFWidth"/>
                <a:gd fmla="val 592455" name="ODFHeight"/>
              </a:gdLst>
              <a:rect b="OXMLTextRectB" l="OXMLTextRectL" r="OXMLTextRectR" t="OXMLTextRectT"/>
              <a:pathLst>
                <a:path fill="norm" h="592455" stroke="true" w="592454">
                  <a:moveTo>
                    <a:pt x="295948" y="0"/>
                  </a:moveTo>
                  <a:lnTo>
                    <a:pt x="247943" y="3873"/>
                  </a:lnTo>
                  <a:lnTo>
                    <a:pt x="202405" y="15087"/>
                  </a:lnTo>
                  <a:lnTo>
                    <a:pt x="159942" y="33032"/>
                  </a:lnTo>
                  <a:lnTo>
                    <a:pt x="121164" y="57100"/>
                  </a:lnTo>
                  <a:lnTo>
                    <a:pt x="86680" y="86680"/>
                  </a:lnTo>
                  <a:lnTo>
                    <a:pt x="57100" y="121164"/>
                  </a:lnTo>
                  <a:lnTo>
                    <a:pt x="33032" y="159942"/>
                  </a:lnTo>
                  <a:lnTo>
                    <a:pt x="15087" y="202405"/>
                  </a:lnTo>
                  <a:lnTo>
                    <a:pt x="3873" y="247943"/>
                  </a:lnTo>
                  <a:lnTo>
                    <a:pt x="0" y="295948"/>
                  </a:lnTo>
                  <a:lnTo>
                    <a:pt x="3873" y="343952"/>
                  </a:lnTo>
                  <a:lnTo>
                    <a:pt x="15087" y="389491"/>
                  </a:lnTo>
                  <a:lnTo>
                    <a:pt x="33032" y="431953"/>
                  </a:lnTo>
                  <a:lnTo>
                    <a:pt x="57100" y="470731"/>
                  </a:lnTo>
                  <a:lnTo>
                    <a:pt x="86680" y="505215"/>
                  </a:lnTo>
                  <a:lnTo>
                    <a:pt x="121164" y="534795"/>
                  </a:lnTo>
                  <a:lnTo>
                    <a:pt x="159942" y="558863"/>
                  </a:lnTo>
                  <a:lnTo>
                    <a:pt x="202405" y="576808"/>
                  </a:lnTo>
                  <a:lnTo>
                    <a:pt x="247943" y="588022"/>
                  </a:lnTo>
                  <a:lnTo>
                    <a:pt x="295948" y="591896"/>
                  </a:lnTo>
                  <a:lnTo>
                    <a:pt x="343952" y="588022"/>
                  </a:lnTo>
                  <a:lnTo>
                    <a:pt x="389491" y="576808"/>
                  </a:lnTo>
                  <a:lnTo>
                    <a:pt x="431953" y="558863"/>
                  </a:lnTo>
                  <a:lnTo>
                    <a:pt x="470731" y="534795"/>
                  </a:lnTo>
                  <a:lnTo>
                    <a:pt x="505215" y="505215"/>
                  </a:lnTo>
                  <a:lnTo>
                    <a:pt x="534795" y="470731"/>
                  </a:lnTo>
                  <a:lnTo>
                    <a:pt x="558863" y="431953"/>
                  </a:lnTo>
                  <a:lnTo>
                    <a:pt x="576808" y="389491"/>
                  </a:lnTo>
                  <a:lnTo>
                    <a:pt x="588022" y="343952"/>
                  </a:lnTo>
                  <a:lnTo>
                    <a:pt x="591896" y="295948"/>
                  </a:lnTo>
                  <a:lnTo>
                    <a:pt x="588022" y="247943"/>
                  </a:lnTo>
                  <a:lnTo>
                    <a:pt x="576808" y="202405"/>
                  </a:lnTo>
                  <a:lnTo>
                    <a:pt x="558863" y="159942"/>
                  </a:lnTo>
                  <a:lnTo>
                    <a:pt x="534795" y="121164"/>
                  </a:lnTo>
                  <a:lnTo>
                    <a:pt x="505215" y="86680"/>
                  </a:lnTo>
                  <a:lnTo>
                    <a:pt x="470731" y="57100"/>
                  </a:lnTo>
                  <a:lnTo>
                    <a:pt x="431953" y="33032"/>
                  </a:lnTo>
                  <a:lnTo>
                    <a:pt x="389491" y="15087"/>
                  </a:lnTo>
                  <a:lnTo>
                    <a:pt x="343952" y="3873"/>
                  </a:lnTo>
                  <a:lnTo>
                    <a:pt x="295948" y="0"/>
                  </a:lnTo>
                  <a:close/>
                </a:path>
              </a:pathLst>
            </a:custGeom>
            <a:solidFill>
              <a:srgbClr val="00AACA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200" name="Shape 200"/>
            <p:cNvSpPr txBox="false"/>
            <p:nvPr isPhoto="false"/>
          </p:nvSpPr>
          <p:spPr>
            <a:xfrm flipH="false" flipV="false" rot="0">
              <a:off x="6516181" y="406913"/>
              <a:ext cx="578527" cy="57209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592454" name="ODFRight"/>
                <a:gd fmla="val 592455" name="ODFBottom"/>
                <a:gd fmla="val 592454" name="ODFWidth"/>
                <a:gd fmla="val 592455" name="ODFHeight"/>
              </a:gdLst>
              <a:rect b="OXMLTextRectB" l="OXMLTextRectL" r="OXMLTextRectR" t="OXMLTextRectT"/>
              <a:pathLst>
                <a:path fill="norm" h="592455" stroke="true" w="592454">
                  <a:moveTo>
                    <a:pt x="295948" y="591896"/>
                  </a:moveTo>
                  <a:lnTo>
                    <a:pt x="343952" y="588022"/>
                  </a:lnTo>
                  <a:lnTo>
                    <a:pt x="389491" y="576808"/>
                  </a:lnTo>
                  <a:lnTo>
                    <a:pt x="431953" y="558863"/>
                  </a:lnTo>
                  <a:lnTo>
                    <a:pt x="470731" y="534795"/>
                  </a:lnTo>
                  <a:lnTo>
                    <a:pt x="505215" y="505215"/>
                  </a:lnTo>
                  <a:lnTo>
                    <a:pt x="534795" y="470731"/>
                  </a:lnTo>
                  <a:lnTo>
                    <a:pt x="558863" y="431953"/>
                  </a:lnTo>
                  <a:lnTo>
                    <a:pt x="576808" y="389491"/>
                  </a:lnTo>
                  <a:lnTo>
                    <a:pt x="588022" y="343952"/>
                  </a:lnTo>
                  <a:lnTo>
                    <a:pt x="591896" y="295948"/>
                  </a:lnTo>
                  <a:lnTo>
                    <a:pt x="588022" y="247943"/>
                  </a:lnTo>
                  <a:lnTo>
                    <a:pt x="576808" y="202405"/>
                  </a:lnTo>
                  <a:lnTo>
                    <a:pt x="558863" y="159942"/>
                  </a:lnTo>
                  <a:lnTo>
                    <a:pt x="534795" y="121164"/>
                  </a:lnTo>
                  <a:lnTo>
                    <a:pt x="505215" y="86680"/>
                  </a:lnTo>
                  <a:lnTo>
                    <a:pt x="470731" y="57100"/>
                  </a:lnTo>
                  <a:lnTo>
                    <a:pt x="431953" y="33032"/>
                  </a:lnTo>
                  <a:lnTo>
                    <a:pt x="389491" y="15087"/>
                  </a:lnTo>
                  <a:lnTo>
                    <a:pt x="343952" y="3873"/>
                  </a:lnTo>
                  <a:lnTo>
                    <a:pt x="295948" y="0"/>
                  </a:lnTo>
                  <a:lnTo>
                    <a:pt x="247943" y="3873"/>
                  </a:lnTo>
                  <a:lnTo>
                    <a:pt x="202405" y="15087"/>
                  </a:lnTo>
                  <a:lnTo>
                    <a:pt x="159942" y="33032"/>
                  </a:lnTo>
                  <a:lnTo>
                    <a:pt x="121164" y="57100"/>
                  </a:lnTo>
                  <a:lnTo>
                    <a:pt x="86680" y="86680"/>
                  </a:lnTo>
                  <a:lnTo>
                    <a:pt x="57100" y="121164"/>
                  </a:lnTo>
                  <a:lnTo>
                    <a:pt x="33032" y="159942"/>
                  </a:lnTo>
                  <a:lnTo>
                    <a:pt x="15087" y="202405"/>
                  </a:lnTo>
                  <a:lnTo>
                    <a:pt x="3873" y="247943"/>
                  </a:lnTo>
                  <a:lnTo>
                    <a:pt x="0" y="295948"/>
                  </a:lnTo>
                  <a:lnTo>
                    <a:pt x="3873" y="343952"/>
                  </a:lnTo>
                  <a:lnTo>
                    <a:pt x="15087" y="389491"/>
                  </a:lnTo>
                  <a:lnTo>
                    <a:pt x="33032" y="431953"/>
                  </a:lnTo>
                  <a:lnTo>
                    <a:pt x="57100" y="470731"/>
                  </a:lnTo>
                  <a:lnTo>
                    <a:pt x="86680" y="505215"/>
                  </a:lnTo>
                  <a:lnTo>
                    <a:pt x="121164" y="534795"/>
                  </a:lnTo>
                  <a:lnTo>
                    <a:pt x="159942" y="558863"/>
                  </a:lnTo>
                  <a:lnTo>
                    <a:pt x="202405" y="576808"/>
                  </a:lnTo>
                  <a:lnTo>
                    <a:pt x="247943" y="588022"/>
                  </a:lnTo>
                  <a:lnTo>
                    <a:pt x="295948" y="591896"/>
                  </a:lnTo>
                  <a:close/>
                </a:path>
              </a:pathLst>
            </a:custGeom>
            <a:ln w="31750">
              <a:solidFill>
                <a:srgbClr val="FFFFFF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201" name="Shape 201"/>
            <p:cNvSpPr txBox="false"/>
            <p:nvPr isPhoto="false"/>
          </p:nvSpPr>
          <p:spPr>
            <a:xfrm flipH="false" flipV="false" rot="0">
              <a:off x="0" y="6431154"/>
              <a:ext cx="7382579" cy="34767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7560309" name="ODFRight"/>
                <a:gd fmla="val 360045" name="ODFBottom"/>
                <a:gd fmla="val 7560309" name="ODFWidth"/>
                <a:gd fmla="val 360045" name="ODFHeight"/>
              </a:gdLst>
              <a:rect b="OXMLTextRectB" l="OXMLTextRectL" r="OXMLTextRectR" t="OXMLTextRectT"/>
              <a:pathLst>
                <a:path fill="norm" h="360045" stroke="true" w="7560309">
                  <a:moveTo>
                    <a:pt x="7559992" y="0"/>
                  </a:moveTo>
                  <a:lnTo>
                    <a:pt x="0" y="0"/>
                  </a:lnTo>
                  <a:lnTo>
                    <a:pt x="0" y="359994"/>
                  </a:lnTo>
                  <a:lnTo>
                    <a:pt x="7559992" y="359994"/>
                  </a:lnTo>
                  <a:lnTo>
                    <a:pt x="7559992" y="0"/>
                  </a:lnTo>
                  <a:close/>
                </a:path>
              </a:pathLst>
            </a:custGeom>
            <a:solidFill>
              <a:srgbClr val="4DBFD9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202" name="Shape 202"/>
            <p:cNvSpPr txBox="false"/>
            <p:nvPr isPhoto="false"/>
          </p:nvSpPr>
          <p:spPr>
            <a:xfrm flipH="false" flipV="false" rot="0">
              <a:off x="4514461" y="4864296"/>
              <a:ext cx="2763662" cy="119692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830195" name="ODFRight"/>
                <a:gd fmla="val 1239520" name="ODFBottom"/>
                <a:gd fmla="val 2830195" name="ODFWidth"/>
                <a:gd fmla="val 1239520" name="ODFHeight"/>
              </a:gdLst>
              <a:rect b="OXMLTextRectB" l="OXMLTextRectL" r="OXMLTextRectR" t="OXMLTextRectT"/>
              <a:pathLst>
                <a:path fill="norm" h="1239520" stroke="true" w="2830195">
                  <a:moveTo>
                    <a:pt x="2830067" y="0"/>
                  </a:moveTo>
                  <a:lnTo>
                    <a:pt x="0" y="0"/>
                  </a:lnTo>
                  <a:lnTo>
                    <a:pt x="0" y="1239012"/>
                  </a:lnTo>
                  <a:lnTo>
                    <a:pt x="2830067" y="1239012"/>
                  </a:lnTo>
                  <a:lnTo>
                    <a:pt x="2830067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204" name="Picture 204"/>
            <p:cNvPicPr preferRelativeResize="true"/>
            <p:nvPr isPhoto="false"/>
          </p:nvPicPr>
          <p:blipFill>
            <a:blip r:embed="rId1"/>
            <a:stretch/>
          </p:blipFill>
          <p:spPr>
            <a:xfrm flipH="false" flipV="false" rot="0">
              <a:off x="4541719" y="4889682"/>
              <a:ext cx="2652345" cy="1087781"/>
            </a:xfrm>
            <a:prstGeom prst="rect">
              <a:avLst/>
            </a:prstGeom>
          </p:spPr>
        </p:pic>
        <p:sp>
          <p:nvSpPr>
            <p:cNvPr hidden="false" id="205" name="Shape 205"/>
            <p:cNvSpPr txBox="false"/>
            <p:nvPr isPhoto="false"/>
          </p:nvSpPr>
          <p:spPr>
            <a:xfrm flipH="false" flipV="false" rot="0">
              <a:off x="208133" y="1556790"/>
              <a:ext cx="6451233" cy="3483476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6606540" name="ODFRight"/>
                <a:gd fmla="val 3607435" name="ODFBottom"/>
                <a:gd fmla="val 6606540" name="ODFWidth"/>
                <a:gd fmla="val 3607435" name="ODFHeight"/>
              </a:gdLst>
              <a:rect b="OXMLTextRectB" l="OXMLTextRectL" r="OXMLTextRectR" t="OXMLTextRectT"/>
              <a:pathLst>
                <a:path fill="norm" h="3607435" stroke="true" w="6606540">
                  <a:moveTo>
                    <a:pt x="6606540" y="0"/>
                  </a:moveTo>
                  <a:lnTo>
                    <a:pt x="0" y="0"/>
                  </a:lnTo>
                  <a:lnTo>
                    <a:pt x="0" y="3607308"/>
                  </a:lnTo>
                  <a:lnTo>
                    <a:pt x="6606540" y="3607308"/>
                  </a:lnTo>
                  <a:lnTo>
                    <a:pt x="6606540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207" name="Picture 207"/>
            <p:cNvPicPr preferRelativeResize="true"/>
            <p:nvPr isPhoto="false"/>
          </p:nvPicPr>
          <p:blipFill>
            <a:blip r:embed="rId2"/>
            <a:stretch/>
          </p:blipFill>
          <p:spPr>
            <a:xfrm flipH="false" flipV="false" rot="0">
              <a:off x="231285" y="1591790"/>
              <a:ext cx="6342385" cy="3360227"/>
            </a:xfrm>
            <a:prstGeom prst="rect">
              <a:avLst/>
            </a:prstGeom>
          </p:spPr>
        </p:pic>
      </p:grpSp>
      <p:sp>
        <p:nvSpPr>
          <p:cNvPr hidden="false" id="208" name="Shape 208"/>
          <p:cNvSpPr txBox="true"/>
          <p:nvPr isPhoto="false"/>
        </p:nvSpPr>
        <p:spPr>
          <a:xfrm flipH="false" flipV="false" rot="0">
            <a:off x="8999480" y="529302"/>
            <a:ext cx="424750" cy="313053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39" sz="1953">
                <a:solidFill>
                  <a:srgbClr val="FFFFFF"/>
                </a:solidFill>
                <a:latin typeface="Tahoma"/>
                <a:ea typeface="Tahoma"/>
                <a:cs typeface="Tahoma"/>
              </a:rPr>
              <a:t>13A</a:t>
            </a:r>
            <a:endParaRPr sz="1953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209" name="Shape 209"/>
          <p:cNvGrpSpPr/>
          <p:nvPr isPhoto="false"/>
        </p:nvGrpSpPr>
        <p:grpSpPr>
          <a:xfrm flipH="false" flipV="false" rot="0">
            <a:off x="2629213" y="140682"/>
            <a:ext cx="7159975" cy="5005844"/>
            <a:chOff x="0" y="0"/>
            <a:chExt cx="7159975" cy="5005844"/>
          </a:xfrm>
        </p:grpSpPr>
        <p:pic>
          <p:nvPicPr>
            <p:cNvPr hidden="false" id="211" name="Picture 211"/>
            <p:cNvPicPr preferRelativeResize="true"/>
            <p:nvPr isPhoto="false"/>
          </p:nvPicPr>
          <p:blipFill>
            <a:blip r:embed="rId3"/>
            <a:stretch/>
          </p:blipFill>
          <p:spPr>
            <a:xfrm flipH="false" flipV="false" rot="0">
              <a:off x="518998" y="147227"/>
              <a:ext cx="129929" cy="143000"/>
            </a:xfrm>
            <a:prstGeom prst="rect">
              <a:avLst/>
            </a:prstGeom>
          </p:spPr>
        </p:pic>
        <p:pic>
          <p:nvPicPr>
            <p:cNvPr hidden="false" id="213" name="Picture 213"/>
            <p:cNvPicPr preferRelativeResize="true"/>
            <p:nvPr isPhoto="false"/>
          </p:nvPicPr>
          <p:blipFill>
            <a:blip r:embed="rId4"/>
            <a:stretch/>
          </p:blipFill>
          <p:spPr>
            <a:xfrm flipH="false" flipV="false" rot="0">
              <a:off x="675482" y="88556"/>
              <a:ext cx="130884" cy="201671"/>
            </a:xfrm>
            <a:prstGeom prst="rect">
              <a:avLst/>
            </a:prstGeom>
          </p:spPr>
        </p:pic>
        <p:pic>
          <p:nvPicPr>
            <p:cNvPr hidden="false" id="215" name="Picture 215"/>
            <p:cNvPicPr preferRelativeResize="true"/>
            <p:nvPr isPhoto="false"/>
          </p:nvPicPr>
          <p:blipFill>
            <a:blip r:embed="rId5"/>
            <a:stretch/>
          </p:blipFill>
          <p:spPr>
            <a:xfrm flipH="false" flipV="false" rot="0">
              <a:off x="836854" y="148683"/>
              <a:ext cx="125055" cy="141549"/>
            </a:xfrm>
            <a:prstGeom prst="rect">
              <a:avLst/>
            </a:prstGeom>
          </p:spPr>
        </p:pic>
        <p:pic>
          <p:nvPicPr>
            <p:cNvPr hidden="false" id="217" name="Picture 217"/>
            <p:cNvPicPr preferRelativeResize="true"/>
            <p:nvPr isPhoto="false"/>
          </p:nvPicPr>
          <p:blipFill>
            <a:blip r:embed="rId6"/>
            <a:stretch/>
          </p:blipFill>
          <p:spPr>
            <a:xfrm flipH="false" flipV="false" rot="0">
              <a:off x="989628" y="147219"/>
              <a:ext cx="126482" cy="143013"/>
            </a:xfrm>
            <a:prstGeom prst="rect">
              <a:avLst/>
            </a:prstGeom>
          </p:spPr>
        </p:pic>
        <p:pic>
          <p:nvPicPr>
            <p:cNvPr hidden="false" id="219" name="Picture 219"/>
            <p:cNvPicPr preferRelativeResize="true"/>
            <p:nvPr isPhoto="false"/>
          </p:nvPicPr>
          <p:blipFill>
            <a:blip r:embed="rId7"/>
            <a:stretch/>
          </p:blipFill>
          <p:spPr>
            <a:xfrm flipH="false" flipV="false" rot="0">
              <a:off x="1135612" y="117159"/>
              <a:ext cx="256900" cy="173074"/>
            </a:xfrm>
            <a:prstGeom prst="rect">
              <a:avLst/>
            </a:prstGeom>
          </p:spPr>
        </p:pic>
        <p:sp>
          <p:nvSpPr>
            <p:cNvPr hidden="false" id="220" name="Shape 220"/>
            <p:cNvSpPr txBox="false"/>
            <p:nvPr isPhoto="false"/>
          </p:nvSpPr>
          <p:spPr>
            <a:xfrm flipH="false" flipV="false" rot="0">
              <a:off x="1418799" y="88558"/>
              <a:ext cx="33483" cy="20028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34289" name="ODFRight"/>
                <a:gd fmla="val 205104" name="ODFBottom"/>
                <a:gd fmla="val 34289" name="ODFWidth"/>
                <a:gd fmla="val 205104" name="ODFHeight"/>
              </a:gdLst>
              <a:rect b="OXMLTextRectB" l="OXMLTextRectL" r="OXMLTextRectR" t="OXMLTextRectT"/>
              <a:pathLst>
                <a:path fill="norm" h="205104" stroke="true" w="34289">
                  <a:moveTo>
                    <a:pt x="34277" y="61569"/>
                  </a:moveTo>
                  <a:lnTo>
                    <a:pt x="0" y="61569"/>
                  </a:lnTo>
                  <a:lnTo>
                    <a:pt x="0" y="205041"/>
                  </a:lnTo>
                  <a:lnTo>
                    <a:pt x="34277" y="205041"/>
                  </a:lnTo>
                  <a:lnTo>
                    <a:pt x="34277" y="61569"/>
                  </a:lnTo>
                  <a:close/>
                </a:path>
                <a:path fill="norm" h="205104" stroke="true" w="34289">
                  <a:moveTo>
                    <a:pt x="34277" y="0"/>
                  </a:moveTo>
                  <a:lnTo>
                    <a:pt x="0" y="0"/>
                  </a:lnTo>
                  <a:lnTo>
                    <a:pt x="0" y="29298"/>
                  </a:lnTo>
                  <a:lnTo>
                    <a:pt x="34277" y="29298"/>
                  </a:lnTo>
                  <a:lnTo>
                    <a:pt x="342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222" name="Picture 222"/>
            <p:cNvPicPr preferRelativeResize="true"/>
            <p:nvPr isPhoto="false"/>
          </p:nvPicPr>
          <p:blipFill>
            <a:blip r:embed="rId8"/>
            <a:stretch/>
          </p:blipFill>
          <p:spPr>
            <a:xfrm flipH="false" flipV="false" rot="0">
              <a:off x="1478884" y="147227"/>
              <a:ext cx="131851" cy="143000"/>
            </a:xfrm>
            <a:prstGeom prst="rect">
              <a:avLst/>
            </a:prstGeom>
          </p:spPr>
        </p:pic>
        <p:pic>
          <p:nvPicPr>
            <p:cNvPr hidden="false" id="224" name="Picture 224"/>
            <p:cNvPicPr preferRelativeResize="true"/>
            <p:nvPr isPhoto="false"/>
          </p:nvPicPr>
          <p:blipFill>
            <a:blip r:embed="rId9"/>
            <a:stretch/>
          </p:blipFill>
          <p:spPr>
            <a:xfrm flipH="false" flipV="false" rot="0">
              <a:off x="1639025" y="147223"/>
              <a:ext cx="126506" cy="141562"/>
            </a:xfrm>
            <a:prstGeom prst="rect">
              <a:avLst/>
            </a:prstGeom>
          </p:spPr>
        </p:pic>
        <p:sp>
          <p:nvSpPr>
            <p:cNvPr hidden="false" id="225" name="Shape 225"/>
            <p:cNvSpPr txBox="false"/>
            <p:nvPr isPhoto="false"/>
          </p:nvSpPr>
          <p:spPr>
            <a:xfrm flipH="false" flipV="false" rot="0">
              <a:off x="521194" y="0"/>
              <a:ext cx="1245105" cy="1736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275080" name="ODFRight"/>
                <a:gd fmla="val 17780" name="ODFBottom"/>
                <a:gd fmla="val 1275080" name="ODFWidth"/>
                <a:gd fmla="val 17780" name="ODFHeight"/>
              </a:gdLst>
              <a:rect b="OXMLTextRectB" l="OXMLTextRectL" r="OXMLTextRectR" t="OXMLTextRectT"/>
              <a:pathLst>
                <a:path fill="norm" h="17780" stroke="true" w="1275080">
                  <a:moveTo>
                    <a:pt x="1274470" y="0"/>
                  </a:moveTo>
                  <a:lnTo>
                    <a:pt x="0" y="0"/>
                  </a:lnTo>
                  <a:lnTo>
                    <a:pt x="0" y="17310"/>
                  </a:lnTo>
                  <a:lnTo>
                    <a:pt x="1274470" y="17310"/>
                  </a:lnTo>
                  <a:lnTo>
                    <a:pt x="1274470" y="0"/>
                  </a:lnTo>
                  <a:close/>
                </a:path>
              </a:pathLst>
            </a:custGeom>
            <a:solidFill>
              <a:srgbClr val="0073B5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226" name="Shape 226"/>
            <p:cNvSpPr txBox="false"/>
            <p:nvPr isPhoto="false"/>
          </p:nvSpPr>
          <p:spPr>
            <a:xfrm flipH="false" flipV="false" rot="0">
              <a:off x="2578" y="1029"/>
              <a:ext cx="417308" cy="41730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427355" name="ODFRight"/>
                <a:gd fmla="val 427355" name="ODFBottom"/>
                <a:gd fmla="val 427355" name="ODFWidth"/>
                <a:gd fmla="val 427355" name="ODFHeight"/>
              </a:gdLst>
              <a:rect b="OXMLTextRectB" l="OXMLTextRectL" r="OXMLTextRectR" t="OXMLTextRectT"/>
              <a:pathLst>
                <a:path fill="norm" h="427355" stroke="true" w="427355">
                  <a:moveTo>
                    <a:pt x="426999" y="0"/>
                  </a:moveTo>
                  <a:lnTo>
                    <a:pt x="0" y="0"/>
                  </a:lnTo>
                  <a:lnTo>
                    <a:pt x="0" y="426986"/>
                  </a:lnTo>
                  <a:lnTo>
                    <a:pt x="426999" y="426986"/>
                  </a:lnTo>
                  <a:lnTo>
                    <a:pt x="426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227" name="Shape 227"/>
            <p:cNvSpPr txBox="false"/>
            <p:nvPr isPhoto="false"/>
          </p:nvSpPr>
          <p:spPr>
            <a:xfrm flipH="false" flipV="false" rot="0">
              <a:off x="2578" y="1025"/>
              <a:ext cx="417308" cy="41730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427355" name="ODFRight"/>
                <a:gd fmla="val 427355" name="ODFBottom"/>
                <a:gd fmla="val 427355" name="ODFWidth"/>
                <a:gd fmla="val 427355" name="ODFHeight"/>
              </a:gdLst>
              <a:rect b="OXMLTextRectB" l="OXMLTextRectL" r="OXMLTextRectR" t="OXMLTextRectT"/>
              <a:pathLst>
                <a:path fill="norm" h="427355" stroke="true" w="427355">
                  <a:moveTo>
                    <a:pt x="426999" y="0"/>
                  </a:moveTo>
                  <a:lnTo>
                    <a:pt x="0" y="0"/>
                  </a:lnTo>
                  <a:lnTo>
                    <a:pt x="0" y="426986"/>
                  </a:lnTo>
                  <a:lnTo>
                    <a:pt x="426999" y="426986"/>
                  </a:lnTo>
                  <a:lnTo>
                    <a:pt x="426999" y="290893"/>
                  </a:lnTo>
                  <a:lnTo>
                    <a:pt x="219951" y="290893"/>
                  </a:lnTo>
                  <a:lnTo>
                    <a:pt x="217672" y="290703"/>
                  </a:lnTo>
                  <a:lnTo>
                    <a:pt x="138874" y="290703"/>
                  </a:lnTo>
                  <a:lnTo>
                    <a:pt x="133754" y="290258"/>
                  </a:lnTo>
                  <a:lnTo>
                    <a:pt x="62052" y="290258"/>
                  </a:lnTo>
                  <a:lnTo>
                    <a:pt x="48089" y="287869"/>
                  </a:lnTo>
                  <a:lnTo>
                    <a:pt x="37549" y="281678"/>
                  </a:lnTo>
                  <a:lnTo>
                    <a:pt x="30821" y="272036"/>
                  </a:lnTo>
                  <a:lnTo>
                    <a:pt x="28295" y="259295"/>
                  </a:lnTo>
                  <a:lnTo>
                    <a:pt x="32518" y="232583"/>
                  </a:lnTo>
                  <a:lnTo>
                    <a:pt x="56393" y="171027"/>
                  </a:lnTo>
                  <a:lnTo>
                    <a:pt x="81113" y="136297"/>
                  </a:lnTo>
                  <a:lnTo>
                    <a:pt x="99402" y="131724"/>
                  </a:lnTo>
                  <a:lnTo>
                    <a:pt x="166487" y="131724"/>
                  </a:lnTo>
                  <a:lnTo>
                    <a:pt x="167224" y="131564"/>
                  </a:lnTo>
                  <a:lnTo>
                    <a:pt x="182372" y="130822"/>
                  </a:lnTo>
                  <a:lnTo>
                    <a:pt x="426999" y="130822"/>
                  </a:lnTo>
                  <a:lnTo>
                    <a:pt x="426999" y="0"/>
                  </a:lnTo>
                  <a:close/>
                </a:path>
                <a:path fill="norm" h="427355" stroke="true" w="427355">
                  <a:moveTo>
                    <a:pt x="274650" y="261416"/>
                  </a:moveTo>
                  <a:lnTo>
                    <a:pt x="234670" y="289151"/>
                  </a:lnTo>
                  <a:lnTo>
                    <a:pt x="219951" y="290893"/>
                  </a:lnTo>
                  <a:lnTo>
                    <a:pt x="426999" y="290893"/>
                  </a:lnTo>
                  <a:lnTo>
                    <a:pt x="426999" y="290703"/>
                  </a:lnTo>
                  <a:lnTo>
                    <a:pt x="317169" y="290703"/>
                  </a:lnTo>
                  <a:lnTo>
                    <a:pt x="306900" y="289880"/>
                  </a:lnTo>
                  <a:lnTo>
                    <a:pt x="295292" y="286488"/>
                  </a:lnTo>
                  <a:lnTo>
                    <a:pt x="284453" y="279135"/>
                  </a:lnTo>
                  <a:lnTo>
                    <a:pt x="276491" y="266433"/>
                  </a:lnTo>
                  <a:lnTo>
                    <a:pt x="274650" y="261416"/>
                  </a:lnTo>
                  <a:close/>
                </a:path>
                <a:path fill="norm" h="427355" stroke="true" w="427355">
                  <a:moveTo>
                    <a:pt x="182016" y="273291"/>
                  </a:moveTo>
                  <a:lnTo>
                    <a:pt x="138874" y="290703"/>
                  </a:lnTo>
                  <a:lnTo>
                    <a:pt x="217672" y="290703"/>
                  </a:lnTo>
                  <a:lnTo>
                    <a:pt x="209004" y="289978"/>
                  </a:lnTo>
                  <a:lnTo>
                    <a:pt x="199315" y="287153"/>
                  </a:lnTo>
                  <a:lnTo>
                    <a:pt x="191010" y="282471"/>
                  </a:lnTo>
                  <a:lnTo>
                    <a:pt x="184213" y="275983"/>
                  </a:lnTo>
                  <a:lnTo>
                    <a:pt x="182016" y="273291"/>
                  </a:lnTo>
                  <a:close/>
                </a:path>
                <a:path fill="norm" h="427355" stroke="true" w="427355">
                  <a:moveTo>
                    <a:pt x="426999" y="131381"/>
                  </a:moveTo>
                  <a:lnTo>
                    <a:pt x="353974" y="131381"/>
                  </a:lnTo>
                  <a:lnTo>
                    <a:pt x="364684" y="132138"/>
                  </a:lnTo>
                  <a:lnTo>
                    <a:pt x="373992" y="134402"/>
                  </a:lnTo>
                  <a:lnTo>
                    <a:pt x="398524" y="169329"/>
                  </a:lnTo>
                  <a:lnTo>
                    <a:pt x="398576" y="177482"/>
                  </a:lnTo>
                  <a:lnTo>
                    <a:pt x="397446" y="187939"/>
                  </a:lnTo>
                  <a:lnTo>
                    <a:pt x="377880" y="248553"/>
                  </a:lnTo>
                  <a:lnTo>
                    <a:pt x="343434" y="285685"/>
                  </a:lnTo>
                  <a:lnTo>
                    <a:pt x="317169" y="290703"/>
                  </a:lnTo>
                  <a:lnTo>
                    <a:pt x="426999" y="290703"/>
                  </a:lnTo>
                  <a:lnTo>
                    <a:pt x="426999" y="131381"/>
                  </a:lnTo>
                  <a:close/>
                </a:path>
                <a:path fill="norm" h="427355" stroke="true" w="427355">
                  <a:moveTo>
                    <a:pt x="103555" y="275348"/>
                  </a:moveTo>
                  <a:lnTo>
                    <a:pt x="62052" y="290258"/>
                  </a:lnTo>
                  <a:lnTo>
                    <a:pt x="133754" y="290258"/>
                  </a:lnTo>
                  <a:lnTo>
                    <a:pt x="129017" y="289847"/>
                  </a:lnTo>
                  <a:lnTo>
                    <a:pt x="120051" y="287327"/>
                  </a:lnTo>
                  <a:lnTo>
                    <a:pt x="112212" y="283239"/>
                  </a:lnTo>
                  <a:lnTo>
                    <a:pt x="105676" y="277647"/>
                  </a:lnTo>
                  <a:lnTo>
                    <a:pt x="103555" y="275348"/>
                  </a:lnTo>
                  <a:close/>
                </a:path>
                <a:path fill="norm" h="427355" stroke="true" w="427355">
                  <a:moveTo>
                    <a:pt x="166487" y="131724"/>
                  </a:moveTo>
                  <a:lnTo>
                    <a:pt x="108851" y="131724"/>
                  </a:lnTo>
                  <a:lnTo>
                    <a:pt x="115303" y="133705"/>
                  </a:lnTo>
                  <a:lnTo>
                    <a:pt x="122631" y="141465"/>
                  </a:lnTo>
                  <a:lnTo>
                    <a:pt x="123329" y="144576"/>
                  </a:lnTo>
                  <a:lnTo>
                    <a:pt x="124040" y="161772"/>
                  </a:lnTo>
                  <a:lnTo>
                    <a:pt x="129146" y="153517"/>
                  </a:lnTo>
                  <a:lnTo>
                    <a:pt x="139829" y="141559"/>
                  </a:lnTo>
                  <a:lnTo>
                    <a:pt x="152782" y="134693"/>
                  </a:lnTo>
                  <a:lnTo>
                    <a:pt x="166487" y="131724"/>
                  </a:lnTo>
                  <a:close/>
                </a:path>
                <a:path fill="norm" h="427355" stroke="true" w="427355">
                  <a:moveTo>
                    <a:pt x="426999" y="130975"/>
                  </a:moveTo>
                  <a:lnTo>
                    <a:pt x="259880" y="130975"/>
                  </a:lnTo>
                  <a:lnTo>
                    <a:pt x="272346" y="131804"/>
                  </a:lnTo>
                  <a:lnTo>
                    <a:pt x="282956" y="134286"/>
                  </a:lnTo>
                  <a:lnTo>
                    <a:pt x="304977" y="155117"/>
                  </a:lnTo>
                  <a:lnTo>
                    <a:pt x="308025" y="151527"/>
                  </a:lnTo>
                  <a:lnTo>
                    <a:pt x="353974" y="131381"/>
                  </a:lnTo>
                  <a:lnTo>
                    <a:pt x="426999" y="131381"/>
                  </a:lnTo>
                  <a:lnTo>
                    <a:pt x="426999" y="130975"/>
                  </a:lnTo>
                  <a:close/>
                </a:path>
                <a:path fill="norm" h="427355" stroke="true" w="427355">
                  <a:moveTo>
                    <a:pt x="426999" y="130822"/>
                  </a:moveTo>
                  <a:lnTo>
                    <a:pt x="182372" y="130822"/>
                  </a:lnTo>
                  <a:lnTo>
                    <a:pt x="192548" y="131761"/>
                  </a:lnTo>
                  <a:lnTo>
                    <a:pt x="201525" y="134431"/>
                  </a:lnTo>
                  <a:lnTo>
                    <a:pt x="208780" y="138607"/>
                  </a:lnTo>
                  <a:lnTo>
                    <a:pt x="213791" y="144068"/>
                  </a:lnTo>
                  <a:lnTo>
                    <a:pt x="215607" y="147027"/>
                  </a:lnTo>
                  <a:lnTo>
                    <a:pt x="218262" y="144780"/>
                  </a:lnTo>
                  <a:lnTo>
                    <a:pt x="226884" y="138867"/>
                  </a:lnTo>
                  <a:lnTo>
                    <a:pt x="236866" y="134539"/>
                  </a:lnTo>
                  <a:lnTo>
                    <a:pt x="247949" y="131880"/>
                  </a:lnTo>
                  <a:lnTo>
                    <a:pt x="259880" y="130975"/>
                  </a:lnTo>
                  <a:lnTo>
                    <a:pt x="426999" y="130975"/>
                  </a:lnTo>
                  <a:lnTo>
                    <a:pt x="426999" y="130822"/>
                  </a:lnTo>
                  <a:close/>
                </a:path>
              </a:pathLst>
            </a:custGeom>
            <a:solidFill>
              <a:srgbClr val="F9DF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228" name="Shape 228"/>
            <p:cNvSpPr txBox="false"/>
            <p:nvPr isPhoto="false"/>
          </p:nvSpPr>
          <p:spPr>
            <a:xfrm flipH="false" flipV="false" rot="0">
              <a:off x="2576" y="1022"/>
              <a:ext cx="417308" cy="41730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427355" name="ODFRight"/>
                <a:gd fmla="val 427355" name="ODFBottom"/>
                <a:gd fmla="val 427355" name="ODFWidth"/>
                <a:gd fmla="val 427355" name="ODFHeight"/>
              </a:gdLst>
              <a:rect b="OXMLTextRectB" l="OXMLTextRectL" r="OXMLTextRectR" t="OXMLTextRectT"/>
              <a:pathLst>
                <a:path fill="norm" h="427355" stroke="true" w="427355">
                  <a:moveTo>
                    <a:pt x="426999" y="0"/>
                  </a:moveTo>
                  <a:lnTo>
                    <a:pt x="0" y="0"/>
                  </a:lnTo>
                  <a:lnTo>
                    <a:pt x="0" y="426986"/>
                  </a:lnTo>
                  <a:lnTo>
                    <a:pt x="426999" y="426986"/>
                  </a:lnTo>
                  <a:lnTo>
                    <a:pt x="426999" y="304418"/>
                  </a:lnTo>
                  <a:lnTo>
                    <a:pt x="219875" y="304418"/>
                  </a:lnTo>
                  <a:lnTo>
                    <a:pt x="218664" y="304330"/>
                  </a:lnTo>
                  <a:lnTo>
                    <a:pt x="139230" y="304330"/>
                  </a:lnTo>
                  <a:lnTo>
                    <a:pt x="131932" y="303822"/>
                  </a:lnTo>
                  <a:lnTo>
                    <a:pt x="61734" y="303822"/>
                  </a:lnTo>
                  <a:lnTo>
                    <a:pt x="42804" y="300316"/>
                  </a:lnTo>
                  <a:lnTo>
                    <a:pt x="28009" y="291330"/>
                  </a:lnTo>
                  <a:lnTo>
                    <a:pt x="18282" y="277702"/>
                  </a:lnTo>
                  <a:lnTo>
                    <a:pt x="14554" y="260273"/>
                  </a:lnTo>
                  <a:lnTo>
                    <a:pt x="18786" y="230788"/>
                  </a:lnTo>
                  <a:lnTo>
                    <a:pt x="43475" y="165937"/>
                  </a:lnTo>
                  <a:lnTo>
                    <a:pt x="64121" y="132489"/>
                  </a:lnTo>
                  <a:lnTo>
                    <a:pt x="99707" y="118071"/>
                  </a:lnTo>
                  <a:lnTo>
                    <a:pt x="165982" y="118071"/>
                  </a:lnTo>
                  <a:lnTo>
                    <a:pt x="170313" y="117510"/>
                  </a:lnTo>
                  <a:lnTo>
                    <a:pt x="182372" y="117182"/>
                  </a:lnTo>
                  <a:lnTo>
                    <a:pt x="426999" y="117182"/>
                  </a:lnTo>
                  <a:lnTo>
                    <a:pt x="426999" y="0"/>
                  </a:lnTo>
                  <a:close/>
                </a:path>
                <a:path fill="norm" h="427355" stroke="true" w="427355">
                  <a:moveTo>
                    <a:pt x="271653" y="285064"/>
                  </a:moveTo>
                  <a:lnTo>
                    <a:pt x="260162" y="293446"/>
                  </a:lnTo>
                  <a:lnTo>
                    <a:pt x="247573" y="299504"/>
                  </a:lnTo>
                  <a:lnTo>
                    <a:pt x="234080" y="303180"/>
                  </a:lnTo>
                  <a:lnTo>
                    <a:pt x="219875" y="304418"/>
                  </a:lnTo>
                  <a:lnTo>
                    <a:pt x="426999" y="304418"/>
                  </a:lnTo>
                  <a:lnTo>
                    <a:pt x="426999" y="304241"/>
                  </a:lnTo>
                  <a:lnTo>
                    <a:pt x="319074" y="304241"/>
                  </a:lnTo>
                  <a:lnTo>
                    <a:pt x="304373" y="303018"/>
                  </a:lnTo>
                  <a:lnTo>
                    <a:pt x="291358" y="299381"/>
                  </a:lnTo>
                  <a:lnTo>
                    <a:pt x="280346" y="293380"/>
                  </a:lnTo>
                  <a:lnTo>
                    <a:pt x="271653" y="285064"/>
                  </a:lnTo>
                  <a:close/>
                </a:path>
                <a:path fill="norm" h="427355" stroke="true" w="427355">
                  <a:moveTo>
                    <a:pt x="181800" y="292176"/>
                  </a:moveTo>
                  <a:lnTo>
                    <a:pt x="172805" y="297364"/>
                  </a:lnTo>
                  <a:lnTo>
                    <a:pt x="162572" y="301177"/>
                  </a:lnTo>
                  <a:lnTo>
                    <a:pt x="151310" y="303527"/>
                  </a:lnTo>
                  <a:lnTo>
                    <a:pt x="139230" y="304330"/>
                  </a:lnTo>
                  <a:lnTo>
                    <a:pt x="218664" y="304330"/>
                  </a:lnTo>
                  <a:lnTo>
                    <a:pt x="209052" y="303624"/>
                  </a:lnTo>
                  <a:lnTo>
                    <a:pt x="199013" y="301278"/>
                  </a:lnTo>
                  <a:lnTo>
                    <a:pt x="189887" y="297443"/>
                  </a:lnTo>
                  <a:lnTo>
                    <a:pt x="181800" y="292176"/>
                  </a:lnTo>
                  <a:close/>
                </a:path>
                <a:path fill="norm" h="427355" stroke="true" w="427355">
                  <a:moveTo>
                    <a:pt x="426999" y="117741"/>
                  </a:moveTo>
                  <a:lnTo>
                    <a:pt x="354190" y="117741"/>
                  </a:lnTo>
                  <a:lnTo>
                    <a:pt x="370399" y="119269"/>
                  </a:lnTo>
                  <a:lnTo>
                    <a:pt x="383735" y="123582"/>
                  </a:lnTo>
                  <a:lnTo>
                    <a:pt x="394354" y="130273"/>
                  </a:lnTo>
                  <a:lnTo>
                    <a:pt x="402412" y="138937"/>
                  </a:lnTo>
                  <a:lnTo>
                    <a:pt x="409446" y="152387"/>
                  </a:lnTo>
                  <a:lnTo>
                    <a:pt x="412207" y="165937"/>
                  </a:lnTo>
                  <a:lnTo>
                    <a:pt x="412127" y="179766"/>
                  </a:lnTo>
                  <a:lnTo>
                    <a:pt x="402964" y="223291"/>
                  </a:lnTo>
                  <a:lnTo>
                    <a:pt x="380203" y="271237"/>
                  </a:lnTo>
                  <a:lnTo>
                    <a:pt x="344712" y="300056"/>
                  </a:lnTo>
                  <a:lnTo>
                    <a:pt x="319074" y="304241"/>
                  </a:lnTo>
                  <a:lnTo>
                    <a:pt x="426999" y="304241"/>
                  </a:lnTo>
                  <a:lnTo>
                    <a:pt x="426999" y="117741"/>
                  </a:lnTo>
                  <a:close/>
                </a:path>
                <a:path fill="norm" h="427355" stroke="true" w="427355">
                  <a:moveTo>
                    <a:pt x="103212" y="293509"/>
                  </a:moveTo>
                  <a:lnTo>
                    <a:pt x="94513" y="298198"/>
                  </a:lnTo>
                  <a:lnTo>
                    <a:pt x="84645" y="301499"/>
                  </a:lnTo>
                  <a:lnTo>
                    <a:pt x="73691" y="303384"/>
                  </a:lnTo>
                  <a:lnTo>
                    <a:pt x="61734" y="303822"/>
                  </a:lnTo>
                  <a:lnTo>
                    <a:pt x="131932" y="303822"/>
                  </a:lnTo>
                  <a:lnTo>
                    <a:pt x="129116" y="303624"/>
                  </a:lnTo>
                  <a:lnTo>
                    <a:pt x="119678" y="301553"/>
                  </a:lnTo>
                  <a:lnTo>
                    <a:pt x="110998" y="298163"/>
                  </a:lnTo>
                  <a:lnTo>
                    <a:pt x="103212" y="293509"/>
                  </a:lnTo>
                  <a:close/>
                </a:path>
                <a:path fill="norm" h="427355" stroke="true" w="427355">
                  <a:moveTo>
                    <a:pt x="426999" y="117474"/>
                  </a:moveTo>
                  <a:lnTo>
                    <a:pt x="260070" y="117474"/>
                  </a:lnTo>
                  <a:lnTo>
                    <a:pt x="274861" y="118409"/>
                  </a:lnTo>
                  <a:lnTo>
                    <a:pt x="287688" y="121275"/>
                  </a:lnTo>
                  <a:lnTo>
                    <a:pt x="298612" y="126165"/>
                  </a:lnTo>
                  <a:lnTo>
                    <a:pt x="307695" y="133172"/>
                  </a:lnTo>
                  <a:lnTo>
                    <a:pt x="317819" y="126292"/>
                  </a:lnTo>
                  <a:lnTo>
                    <a:pt x="329023" y="121485"/>
                  </a:lnTo>
                  <a:lnTo>
                    <a:pt x="341187" y="118663"/>
                  </a:lnTo>
                  <a:lnTo>
                    <a:pt x="354190" y="117741"/>
                  </a:lnTo>
                  <a:lnTo>
                    <a:pt x="426999" y="117741"/>
                  </a:lnTo>
                  <a:lnTo>
                    <a:pt x="426999" y="117474"/>
                  </a:lnTo>
                  <a:close/>
                </a:path>
                <a:path fill="norm" h="427355" stroke="true" w="427355">
                  <a:moveTo>
                    <a:pt x="165982" y="118071"/>
                  </a:moveTo>
                  <a:lnTo>
                    <a:pt x="99707" y="118071"/>
                  </a:lnTo>
                  <a:lnTo>
                    <a:pt x="112677" y="119094"/>
                  </a:lnTo>
                  <a:lnTo>
                    <a:pt x="121646" y="121899"/>
                  </a:lnTo>
                  <a:lnTo>
                    <a:pt x="127482" y="126092"/>
                  </a:lnTo>
                  <a:lnTo>
                    <a:pt x="131051" y="131279"/>
                  </a:lnTo>
                  <a:lnTo>
                    <a:pt x="143610" y="123451"/>
                  </a:lnTo>
                  <a:lnTo>
                    <a:pt x="157045" y="119230"/>
                  </a:lnTo>
                  <a:lnTo>
                    <a:pt x="165982" y="118071"/>
                  </a:lnTo>
                  <a:close/>
                </a:path>
                <a:path fill="norm" h="427355" stroke="true" w="427355">
                  <a:moveTo>
                    <a:pt x="426999" y="117182"/>
                  </a:moveTo>
                  <a:lnTo>
                    <a:pt x="182372" y="117182"/>
                  </a:lnTo>
                  <a:lnTo>
                    <a:pt x="193568" y="117970"/>
                  </a:lnTo>
                  <a:lnTo>
                    <a:pt x="202906" y="120222"/>
                  </a:lnTo>
                  <a:lnTo>
                    <a:pt x="210813" y="123778"/>
                  </a:lnTo>
                  <a:lnTo>
                    <a:pt x="217716" y="128473"/>
                  </a:lnTo>
                  <a:lnTo>
                    <a:pt x="227107" y="123700"/>
                  </a:lnTo>
                  <a:lnTo>
                    <a:pt x="237240" y="120259"/>
                  </a:lnTo>
                  <a:lnTo>
                    <a:pt x="248200" y="118175"/>
                  </a:lnTo>
                  <a:lnTo>
                    <a:pt x="260070" y="117474"/>
                  </a:lnTo>
                  <a:lnTo>
                    <a:pt x="426999" y="117474"/>
                  </a:lnTo>
                  <a:lnTo>
                    <a:pt x="426999" y="117182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229" name="Shape 229"/>
            <p:cNvSpPr txBox="false"/>
            <p:nvPr isPhoto="false"/>
          </p:nvSpPr>
          <p:spPr>
            <a:xfrm flipH="false" flipV="false" rot="0">
              <a:off x="0" y="148"/>
              <a:ext cx="422889" cy="422889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433070" name="ODFRight"/>
                <a:gd fmla="val 433070" name="ODFBottom"/>
                <a:gd fmla="val 433070" name="ODFWidth"/>
                <a:gd fmla="val 433070" name="ODFHeight"/>
              </a:gdLst>
              <a:rect b="OXMLTextRectB" l="OXMLTextRectL" r="OXMLTextRectR" t="OXMLTextRectT"/>
              <a:pathLst>
                <a:path fill="norm" h="433070" stroke="true" w="433070">
                  <a:moveTo>
                    <a:pt x="359511" y="176733"/>
                  </a:moveTo>
                  <a:lnTo>
                    <a:pt x="359397" y="172834"/>
                  </a:lnTo>
                  <a:lnTo>
                    <a:pt x="359067" y="170561"/>
                  </a:lnTo>
                  <a:lnTo>
                    <a:pt x="350316" y="170446"/>
                  </a:lnTo>
                  <a:lnTo>
                    <a:pt x="347218" y="171132"/>
                  </a:lnTo>
                  <a:lnTo>
                    <a:pt x="329844" y="208800"/>
                  </a:lnTo>
                  <a:lnTo>
                    <a:pt x="320294" y="247142"/>
                  </a:lnTo>
                  <a:lnTo>
                    <a:pt x="322275" y="250278"/>
                  </a:lnTo>
                  <a:lnTo>
                    <a:pt x="331762" y="250291"/>
                  </a:lnTo>
                  <a:lnTo>
                    <a:pt x="334568" y="246786"/>
                  </a:lnTo>
                  <a:lnTo>
                    <a:pt x="350266" y="210527"/>
                  </a:lnTo>
                  <a:lnTo>
                    <a:pt x="359511" y="176733"/>
                  </a:lnTo>
                  <a:close/>
                </a:path>
                <a:path fill="norm" h="433070" stroke="true" w="433070">
                  <a:moveTo>
                    <a:pt x="404164" y="178777"/>
                  </a:moveTo>
                  <a:lnTo>
                    <a:pt x="391833" y="142240"/>
                  </a:lnTo>
                  <a:lnTo>
                    <a:pt x="391363" y="141884"/>
                  </a:lnTo>
                  <a:lnTo>
                    <a:pt x="391363" y="180555"/>
                  </a:lnTo>
                  <a:lnTo>
                    <a:pt x="388988" y="195580"/>
                  </a:lnTo>
                  <a:lnTo>
                    <a:pt x="374599" y="238734"/>
                  </a:lnTo>
                  <a:lnTo>
                    <a:pt x="344373" y="276631"/>
                  </a:lnTo>
                  <a:lnTo>
                    <a:pt x="320040" y="281609"/>
                  </a:lnTo>
                  <a:lnTo>
                    <a:pt x="308317" y="280225"/>
                  </a:lnTo>
                  <a:lnTo>
                    <a:pt x="297662" y="275577"/>
                  </a:lnTo>
                  <a:lnTo>
                    <a:pt x="291528" y="268363"/>
                  </a:lnTo>
                  <a:lnTo>
                    <a:pt x="289890" y="266458"/>
                  </a:lnTo>
                  <a:lnTo>
                    <a:pt x="286842" y="251739"/>
                  </a:lnTo>
                  <a:lnTo>
                    <a:pt x="288036" y="237693"/>
                  </a:lnTo>
                  <a:lnTo>
                    <a:pt x="291261" y="222491"/>
                  </a:lnTo>
                  <a:lnTo>
                    <a:pt x="295732" y="207327"/>
                  </a:lnTo>
                  <a:lnTo>
                    <a:pt x="298678" y="199212"/>
                  </a:lnTo>
                  <a:lnTo>
                    <a:pt x="300469" y="194246"/>
                  </a:lnTo>
                  <a:lnTo>
                    <a:pt x="301028" y="192938"/>
                  </a:lnTo>
                  <a:lnTo>
                    <a:pt x="309130" y="173875"/>
                  </a:lnTo>
                  <a:lnTo>
                    <a:pt x="320141" y="157264"/>
                  </a:lnTo>
                  <a:lnTo>
                    <a:pt x="329514" y="150571"/>
                  </a:lnTo>
                  <a:lnTo>
                    <a:pt x="335749" y="146126"/>
                  </a:lnTo>
                  <a:lnTo>
                    <a:pt x="358190" y="142240"/>
                  </a:lnTo>
                  <a:lnTo>
                    <a:pt x="380923" y="148526"/>
                  </a:lnTo>
                  <a:lnTo>
                    <a:pt x="390321" y="163093"/>
                  </a:lnTo>
                  <a:lnTo>
                    <a:pt x="391363" y="180555"/>
                  </a:lnTo>
                  <a:lnTo>
                    <a:pt x="391363" y="141884"/>
                  </a:lnTo>
                  <a:lnTo>
                    <a:pt x="380555" y="133642"/>
                  </a:lnTo>
                  <a:lnTo>
                    <a:pt x="356603" y="129311"/>
                  </a:lnTo>
                  <a:lnTo>
                    <a:pt x="341096" y="130898"/>
                  </a:lnTo>
                  <a:lnTo>
                    <a:pt x="328002" y="135293"/>
                  </a:lnTo>
                  <a:lnTo>
                    <a:pt x="317131" y="142024"/>
                  </a:lnTo>
                  <a:lnTo>
                    <a:pt x="308317" y="150571"/>
                  </a:lnTo>
                  <a:lnTo>
                    <a:pt x="306552" y="146862"/>
                  </a:lnTo>
                  <a:lnTo>
                    <a:pt x="304965" y="144957"/>
                  </a:lnTo>
                  <a:lnTo>
                    <a:pt x="303314" y="143090"/>
                  </a:lnTo>
                  <a:lnTo>
                    <a:pt x="302107" y="142062"/>
                  </a:lnTo>
                  <a:lnTo>
                    <a:pt x="298069" y="138620"/>
                  </a:lnTo>
                  <a:lnTo>
                    <a:pt x="298069" y="169138"/>
                  </a:lnTo>
                  <a:lnTo>
                    <a:pt x="295719" y="178777"/>
                  </a:lnTo>
                  <a:lnTo>
                    <a:pt x="291299" y="186042"/>
                  </a:lnTo>
                  <a:lnTo>
                    <a:pt x="284759" y="190817"/>
                  </a:lnTo>
                  <a:lnTo>
                    <a:pt x="276059" y="192938"/>
                  </a:lnTo>
                  <a:lnTo>
                    <a:pt x="271691" y="192824"/>
                  </a:lnTo>
                  <a:lnTo>
                    <a:pt x="266014" y="191236"/>
                  </a:lnTo>
                  <a:lnTo>
                    <a:pt x="261950" y="186944"/>
                  </a:lnTo>
                  <a:lnTo>
                    <a:pt x="262420" y="178714"/>
                  </a:lnTo>
                  <a:lnTo>
                    <a:pt x="264160" y="173685"/>
                  </a:lnTo>
                  <a:lnTo>
                    <a:pt x="264858" y="169887"/>
                  </a:lnTo>
                  <a:lnTo>
                    <a:pt x="251536" y="169887"/>
                  </a:lnTo>
                  <a:lnTo>
                    <a:pt x="247611" y="173685"/>
                  </a:lnTo>
                  <a:lnTo>
                    <a:pt x="225729" y="223380"/>
                  </a:lnTo>
                  <a:lnTo>
                    <a:pt x="220726" y="247916"/>
                  </a:lnTo>
                  <a:lnTo>
                    <a:pt x="225120" y="249986"/>
                  </a:lnTo>
                  <a:lnTo>
                    <a:pt x="229908" y="249986"/>
                  </a:lnTo>
                  <a:lnTo>
                    <a:pt x="235750" y="248513"/>
                  </a:lnTo>
                  <a:lnTo>
                    <a:pt x="241325" y="244233"/>
                  </a:lnTo>
                  <a:lnTo>
                    <a:pt x="246011" y="237451"/>
                  </a:lnTo>
                  <a:lnTo>
                    <a:pt x="249174" y="228409"/>
                  </a:lnTo>
                  <a:lnTo>
                    <a:pt x="234530" y="228041"/>
                  </a:lnTo>
                  <a:lnTo>
                    <a:pt x="238569" y="215049"/>
                  </a:lnTo>
                  <a:lnTo>
                    <a:pt x="242201" y="207327"/>
                  </a:lnTo>
                  <a:lnTo>
                    <a:pt x="247269" y="202603"/>
                  </a:lnTo>
                  <a:lnTo>
                    <a:pt x="253923" y="200126"/>
                  </a:lnTo>
                  <a:lnTo>
                    <a:pt x="262280" y="199212"/>
                  </a:lnTo>
                  <a:lnTo>
                    <a:pt x="275920" y="201599"/>
                  </a:lnTo>
                  <a:lnTo>
                    <a:pt x="282092" y="208534"/>
                  </a:lnTo>
                  <a:lnTo>
                    <a:pt x="283349" y="217436"/>
                  </a:lnTo>
                  <a:lnTo>
                    <a:pt x="282232" y="225755"/>
                  </a:lnTo>
                  <a:lnTo>
                    <a:pt x="274637" y="247624"/>
                  </a:lnTo>
                  <a:lnTo>
                    <a:pt x="261734" y="265430"/>
                  </a:lnTo>
                  <a:lnTo>
                    <a:pt x="244157" y="277418"/>
                  </a:lnTo>
                  <a:lnTo>
                    <a:pt x="222504" y="281800"/>
                  </a:lnTo>
                  <a:lnTo>
                    <a:pt x="208038" y="279615"/>
                  </a:lnTo>
                  <a:lnTo>
                    <a:pt x="206616" y="278765"/>
                  </a:lnTo>
                  <a:lnTo>
                    <a:pt x="197116" y="273151"/>
                  </a:lnTo>
                  <a:lnTo>
                    <a:pt x="190195" y="262585"/>
                  </a:lnTo>
                  <a:lnTo>
                    <a:pt x="187845" y="248513"/>
                  </a:lnTo>
                  <a:lnTo>
                    <a:pt x="187921" y="246786"/>
                  </a:lnTo>
                  <a:lnTo>
                    <a:pt x="188468" y="241325"/>
                  </a:lnTo>
                  <a:lnTo>
                    <a:pt x="189090" y="235064"/>
                  </a:lnTo>
                  <a:lnTo>
                    <a:pt x="191338" y="225183"/>
                  </a:lnTo>
                  <a:lnTo>
                    <a:pt x="192405" y="220484"/>
                  </a:lnTo>
                  <a:lnTo>
                    <a:pt x="196888" y="206133"/>
                  </a:lnTo>
                  <a:lnTo>
                    <a:pt x="201625" y="193789"/>
                  </a:lnTo>
                  <a:lnTo>
                    <a:pt x="201993" y="193040"/>
                  </a:lnTo>
                  <a:lnTo>
                    <a:pt x="209677" y="177304"/>
                  </a:lnTo>
                  <a:lnTo>
                    <a:pt x="240665" y="145872"/>
                  </a:lnTo>
                  <a:lnTo>
                    <a:pt x="263131" y="142062"/>
                  </a:lnTo>
                  <a:lnTo>
                    <a:pt x="277736" y="143548"/>
                  </a:lnTo>
                  <a:lnTo>
                    <a:pt x="289331" y="148259"/>
                  </a:lnTo>
                  <a:lnTo>
                    <a:pt x="296570" y="156654"/>
                  </a:lnTo>
                  <a:lnTo>
                    <a:pt x="298069" y="169138"/>
                  </a:lnTo>
                  <a:lnTo>
                    <a:pt x="298069" y="138620"/>
                  </a:lnTo>
                  <a:lnTo>
                    <a:pt x="295935" y="136791"/>
                  </a:lnTo>
                  <a:lnTo>
                    <a:pt x="286639" y="132359"/>
                  </a:lnTo>
                  <a:lnTo>
                    <a:pt x="275475" y="129755"/>
                  </a:lnTo>
                  <a:lnTo>
                    <a:pt x="262509" y="128892"/>
                  </a:lnTo>
                  <a:lnTo>
                    <a:pt x="249567" y="129908"/>
                  </a:lnTo>
                  <a:lnTo>
                    <a:pt x="237858" y="132842"/>
                  </a:lnTo>
                  <a:lnTo>
                    <a:pt x="227634" y="137401"/>
                  </a:lnTo>
                  <a:lnTo>
                    <a:pt x="218960" y="143408"/>
                  </a:lnTo>
                  <a:lnTo>
                    <a:pt x="217220" y="141465"/>
                  </a:lnTo>
                  <a:lnTo>
                    <a:pt x="213563" y="137401"/>
                  </a:lnTo>
                  <a:lnTo>
                    <a:pt x="209118" y="134747"/>
                  </a:lnTo>
                  <a:lnTo>
                    <a:pt x="209118" y="156387"/>
                  </a:lnTo>
                  <a:lnTo>
                    <a:pt x="207048" y="165481"/>
                  </a:lnTo>
                  <a:lnTo>
                    <a:pt x="172135" y="177304"/>
                  </a:lnTo>
                  <a:lnTo>
                    <a:pt x="167436" y="176987"/>
                  </a:lnTo>
                  <a:lnTo>
                    <a:pt x="163449" y="183045"/>
                  </a:lnTo>
                  <a:lnTo>
                    <a:pt x="159219" y="193852"/>
                  </a:lnTo>
                  <a:lnTo>
                    <a:pt x="173431" y="193040"/>
                  </a:lnTo>
                  <a:lnTo>
                    <a:pt x="182829" y="195237"/>
                  </a:lnTo>
                  <a:lnTo>
                    <a:pt x="187363" y="200431"/>
                  </a:lnTo>
                  <a:lnTo>
                    <a:pt x="187020" y="208534"/>
                  </a:lnTo>
                  <a:lnTo>
                    <a:pt x="186905" y="208800"/>
                  </a:lnTo>
                  <a:lnTo>
                    <a:pt x="181470" y="218706"/>
                  </a:lnTo>
                  <a:lnTo>
                    <a:pt x="172808" y="223875"/>
                  </a:lnTo>
                  <a:lnTo>
                    <a:pt x="161645" y="225183"/>
                  </a:lnTo>
                  <a:lnTo>
                    <a:pt x="148602" y="223735"/>
                  </a:lnTo>
                  <a:lnTo>
                    <a:pt x="147167" y="227596"/>
                  </a:lnTo>
                  <a:lnTo>
                    <a:pt x="144449" y="235724"/>
                  </a:lnTo>
                  <a:lnTo>
                    <a:pt x="142265" y="244335"/>
                  </a:lnTo>
                  <a:lnTo>
                    <a:pt x="149428" y="242557"/>
                  </a:lnTo>
                  <a:lnTo>
                    <a:pt x="154711" y="241325"/>
                  </a:lnTo>
                  <a:lnTo>
                    <a:pt x="174244" y="241795"/>
                  </a:lnTo>
                  <a:lnTo>
                    <a:pt x="180898" y="246113"/>
                  </a:lnTo>
                  <a:lnTo>
                    <a:pt x="180809" y="255066"/>
                  </a:lnTo>
                  <a:lnTo>
                    <a:pt x="177050" y="267741"/>
                  </a:lnTo>
                  <a:lnTo>
                    <a:pt x="167373" y="276047"/>
                  </a:lnTo>
                  <a:lnTo>
                    <a:pt x="154698" y="280428"/>
                  </a:lnTo>
                  <a:lnTo>
                    <a:pt x="141846" y="281711"/>
                  </a:lnTo>
                  <a:lnTo>
                    <a:pt x="134137" y="280568"/>
                  </a:lnTo>
                  <a:lnTo>
                    <a:pt x="129286" y="279844"/>
                  </a:lnTo>
                  <a:lnTo>
                    <a:pt x="118770" y="274307"/>
                  </a:lnTo>
                  <a:lnTo>
                    <a:pt x="111544" y="265176"/>
                  </a:lnTo>
                  <a:lnTo>
                    <a:pt x="108851" y="252514"/>
                  </a:lnTo>
                  <a:lnTo>
                    <a:pt x="109931" y="242900"/>
                  </a:lnTo>
                  <a:lnTo>
                    <a:pt x="110947" y="233807"/>
                  </a:lnTo>
                  <a:lnTo>
                    <a:pt x="123990" y="191947"/>
                  </a:lnTo>
                  <a:lnTo>
                    <a:pt x="143281" y="156387"/>
                  </a:lnTo>
                  <a:lnTo>
                    <a:pt x="147650" y="152857"/>
                  </a:lnTo>
                  <a:lnTo>
                    <a:pt x="155105" y="146824"/>
                  </a:lnTo>
                  <a:lnTo>
                    <a:pt x="168935" y="142481"/>
                  </a:lnTo>
                  <a:lnTo>
                    <a:pt x="185712" y="141465"/>
                  </a:lnTo>
                  <a:lnTo>
                    <a:pt x="193954" y="142354"/>
                  </a:lnTo>
                  <a:lnTo>
                    <a:pt x="201498" y="145072"/>
                  </a:lnTo>
                  <a:lnTo>
                    <a:pt x="206997" y="149720"/>
                  </a:lnTo>
                  <a:lnTo>
                    <a:pt x="209118" y="156387"/>
                  </a:lnTo>
                  <a:lnTo>
                    <a:pt x="209118" y="134747"/>
                  </a:lnTo>
                  <a:lnTo>
                    <a:pt x="205803" y="132765"/>
                  </a:lnTo>
                  <a:lnTo>
                    <a:pt x="196126" y="129794"/>
                  </a:lnTo>
                  <a:lnTo>
                    <a:pt x="185000" y="128739"/>
                  </a:lnTo>
                  <a:lnTo>
                    <a:pt x="169545" y="129527"/>
                  </a:lnTo>
                  <a:lnTo>
                    <a:pt x="154432" y="132842"/>
                  </a:lnTo>
                  <a:lnTo>
                    <a:pt x="140652" y="140131"/>
                  </a:lnTo>
                  <a:lnTo>
                    <a:pt x="129247" y="152857"/>
                  </a:lnTo>
                  <a:lnTo>
                    <a:pt x="128930" y="145199"/>
                  </a:lnTo>
                  <a:lnTo>
                    <a:pt x="128524" y="142824"/>
                  </a:lnTo>
                  <a:lnTo>
                    <a:pt x="128244" y="141160"/>
                  </a:lnTo>
                  <a:lnTo>
                    <a:pt x="118719" y="131089"/>
                  </a:lnTo>
                  <a:lnTo>
                    <a:pt x="115265" y="130505"/>
                  </a:lnTo>
                  <a:lnTo>
                    <a:pt x="115265" y="148145"/>
                  </a:lnTo>
                  <a:lnTo>
                    <a:pt x="115112" y="154546"/>
                  </a:lnTo>
                  <a:lnTo>
                    <a:pt x="110426" y="172834"/>
                  </a:lnTo>
                  <a:lnTo>
                    <a:pt x="99834" y="197942"/>
                  </a:lnTo>
                  <a:lnTo>
                    <a:pt x="78079" y="243738"/>
                  </a:lnTo>
                  <a:lnTo>
                    <a:pt x="91440" y="242900"/>
                  </a:lnTo>
                  <a:lnTo>
                    <a:pt x="78397" y="280352"/>
                  </a:lnTo>
                  <a:lnTo>
                    <a:pt x="65252" y="281203"/>
                  </a:lnTo>
                  <a:lnTo>
                    <a:pt x="56235" y="279920"/>
                  </a:lnTo>
                  <a:lnTo>
                    <a:pt x="48602" y="276263"/>
                  </a:lnTo>
                  <a:lnTo>
                    <a:pt x="43268" y="269925"/>
                  </a:lnTo>
                  <a:lnTo>
                    <a:pt x="41122" y="260604"/>
                  </a:lnTo>
                  <a:lnTo>
                    <a:pt x="45059" y="236372"/>
                  </a:lnTo>
                  <a:lnTo>
                    <a:pt x="67678" y="177533"/>
                  </a:lnTo>
                  <a:lnTo>
                    <a:pt x="94780" y="143687"/>
                  </a:lnTo>
                  <a:lnTo>
                    <a:pt x="102285" y="142824"/>
                  </a:lnTo>
                  <a:lnTo>
                    <a:pt x="112687" y="142824"/>
                  </a:lnTo>
                  <a:lnTo>
                    <a:pt x="115265" y="148145"/>
                  </a:lnTo>
                  <a:lnTo>
                    <a:pt x="115265" y="130505"/>
                  </a:lnTo>
                  <a:lnTo>
                    <a:pt x="110274" y="129654"/>
                  </a:lnTo>
                  <a:lnTo>
                    <a:pt x="102044" y="129654"/>
                  </a:lnTo>
                  <a:lnTo>
                    <a:pt x="67640" y="149529"/>
                  </a:lnTo>
                  <a:lnTo>
                    <a:pt x="43129" y="200710"/>
                  </a:lnTo>
                  <a:lnTo>
                    <a:pt x="27940" y="260261"/>
                  </a:lnTo>
                  <a:lnTo>
                    <a:pt x="30581" y="273646"/>
                  </a:lnTo>
                  <a:lnTo>
                    <a:pt x="37719" y="284264"/>
                  </a:lnTo>
                  <a:lnTo>
                    <a:pt x="49136" y="291350"/>
                  </a:lnTo>
                  <a:lnTo>
                    <a:pt x="64617" y="294144"/>
                  </a:lnTo>
                  <a:lnTo>
                    <a:pt x="77495" y="293497"/>
                  </a:lnTo>
                  <a:lnTo>
                    <a:pt x="88773" y="290957"/>
                  </a:lnTo>
                  <a:lnTo>
                    <a:pt x="98361" y="286613"/>
                  </a:lnTo>
                  <a:lnTo>
                    <a:pt x="105295" y="281203"/>
                  </a:lnTo>
                  <a:lnTo>
                    <a:pt x="106108" y="280568"/>
                  </a:lnTo>
                  <a:lnTo>
                    <a:pt x="112991" y="286486"/>
                  </a:lnTo>
                  <a:lnTo>
                    <a:pt x="121297" y="290893"/>
                  </a:lnTo>
                  <a:lnTo>
                    <a:pt x="130886" y="293649"/>
                  </a:lnTo>
                  <a:lnTo>
                    <a:pt x="141516" y="294589"/>
                  </a:lnTo>
                  <a:lnTo>
                    <a:pt x="153847" y="293649"/>
                  </a:lnTo>
                  <a:lnTo>
                    <a:pt x="165544" y="290753"/>
                  </a:lnTo>
                  <a:lnTo>
                    <a:pt x="175996" y="285826"/>
                  </a:lnTo>
                  <a:lnTo>
                    <a:pt x="180962" y="281711"/>
                  </a:lnTo>
                  <a:lnTo>
                    <a:pt x="184531" y="278765"/>
                  </a:lnTo>
                  <a:lnTo>
                    <a:pt x="191617" y="285572"/>
                  </a:lnTo>
                  <a:lnTo>
                    <a:pt x="200393" y="290626"/>
                  </a:lnTo>
                  <a:lnTo>
                    <a:pt x="210756" y="293738"/>
                  </a:lnTo>
                  <a:lnTo>
                    <a:pt x="222605" y="294779"/>
                  </a:lnTo>
                  <a:lnTo>
                    <a:pt x="238480" y="292849"/>
                  </a:lnTo>
                  <a:lnTo>
                    <a:pt x="252971" y="287502"/>
                  </a:lnTo>
                  <a:lnTo>
                    <a:pt x="261708" y="281800"/>
                  </a:lnTo>
                  <a:lnTo>
                    <a:pt x="265709" y="279196"/>
                  </a:lnTo>
                  <a:lnTo>
                    <a:pt x="276313" y="268363"/>
                  </a:lnTo>
                  <a:lnTo>
                    <a:pt x="283324" y="280352"/>
                  </a:lnTo>
                  <a:lnTo>
                    <a:pt x="293497" y="288518"/>
                  </a:lnTo>
                  <a:lnTo>
                    <a:pt x="305930" y="293128"/>
                  </a:lnTo>
                  <a:lnTo>
                    <a:pt x="319811" y="294589"/>
                  </a:lnTo>
                  <a:lnTo>
                    <a:pt x="347129" y="289382"/>
                  </a:lnTo>
                  <a:lnTo>
                    <a:pt x="357797" y="281609"/>
                  </a:lnTo>
                  <a:lnTo>
                    <a:pt x="367550" y="274510"/>
                  </a:lnTo>
                  <a:lnTo>
                    <a:pt x="395376" y="220294"/>
                  </a:lnTo>
                  <a:lnTo>
                    <a:pt x="402983" y="189687"/>
                  </a:lnTo>
                  <a:lnTo>
                    <a:pt x="404164" y="178777"/>
                  </a:lnTo>
                  <a:close/>
                </a:path>
                <a:path fill="norm" h="433070" stroke="true" w="433070">
                  <a:moveTo>
                    <a:pt x="418338" y="133972"/>
                  </a:moveTo>
                  <a:lnTo>
                    <a:pt x="416001" y="129921"/>
                  </a:lnTo>
                  <a:lnTo>
                    <a:pt x="415696" y="129616"/>
                  </a:lnTo>
                  <a:lnTo>
                    <a:pt x="415544" y="129565"/>
                  </a:lnTo>
                  <a:lnTo>
                    <a:pt x="414782" y="129311"/>
                  </a:lnTo>
                  <a:lnTo>
                    <a:pt x="416598" y="129019"/>
                  </a:lnTo>
                  <a:lnTo>
                    <a:pt x="417677" y="127850"/>
                  </a:lnTo>
                  <a:lnTo>
                    <a:pt x="417677" y="124917"/>
                  </a:lnTo>
                  <a:lnTo>
                    <a:pt x="417677" y="124536"/>
                  </a:lnTo>
                  <a:lnTo>
                    <a:pt x="416598" y="123228"/>
                  </a:lnTo>
                  <a:lnTo>
                    <a:pt x="415366" y="123228"/>
                  </a:lnTo>
                  <a:lnTo>
                    <a:pt x="415366" y="125425"/>
                  </a:lnTo>
                  <a:lnTo>
                    <a:pt x="415366" y="127127"/>
                  </a:lnTo>
                  <a:lnTo>
                    <a:pt x="414883" y="127850"/>
                  </a:lnTo>
                  <a:lnTo>
                    <a:pt x="411149" y="127850"/>
                  </a:lnTo>
                  <a:lnTo>
                    <a:pt x="411149" y="124917"/>
                  </a:lnTo>
                  <a:lnTo>
                    <a:pt x="414616" y="124917"/>
                  </a:lnTo>
                  <a:lnTo>
                    <a:pt x="415366" y="125425"/>
                  </a:lnTo>
                  <a:lnTo>
                    <a:pt x="415366" y="123228"/>
                  </a:lnTo>
                  <a:lnTo>
                    <a:pt x="408940" y="123228"/>
                  </a:lnTo>
                  <a:lnTo>
                    <a:pt x="408940" y="133972"/>
                  </a:lnTo>
                  <a:lnTo>
                    <a:pt x="411149" y="133972"/>
                  </a:lnTo>
                  <a:lnTo>
                    <a:pt x="411149" y="129565"/>
                  </a:lnTo>
                  <a:lnTo>
                    <a:pt x="412508" y="129565"/>
                  </a:lnTo>
                  <a:lnTo>
                    <a:pt x="412889" y="129679"/>
                  </a:lnTo>
                  <a:lnTo>
                    <a:pt x="413753" y="130530"/>
                  </a:lnTo>
                  <a:lnTo>
                    <a:pt x="414401" y="131457"/>
                  </a:lnTo>
                  <a:lnTo>
                    <a:pt x="415645" y="133972"/>
                  </a:lnTo>
                  <a:lnTo>
                    <a:pt x="418338" y="133972"/>
                  </a:lnTo>
                  <a:close/>
                </a:path>
                <a:path fill="norm" h="433070" stroke="true" w="433070">
                  <a:moveTo>
                    <a:pt x="423430" y="122809"/>
                  </a:moveTo>
                  <a:lnTo>
                    <a:pt x="421411" y="120802"/>
                  </a:lnTo>
                  <a:lnTo>
                    <a:pt x="421411" y="123952"/>
                  </a:lnTo>
                  <a:lnTo>
                    <a:pt x="421411" y="133159"/>
                  </a:lnTo>
                  <a:lnTo>
                    <a:pt x="417664" y="136906"/>
                  </a:lnTo>
                  <a:lnTo>
                    <a:pt x="408444" y="136906"/>
                  </a:lnTo>
                  <a:lnTo>
                    <a:pt x="404749" y="133159"/>
                  </a:lnTo>
                  <a:lnTo>
                    <a:pt x="404749" y="123952"/>
                  </a:lnTo>
                  <a:lnTo>
                    <a:pt x="408444" y="120243"/>
                  </a:lnTo>
                  <a:lnTo>
                    <a:pt x="417664" y="120243"/>
                  </a:lnTo>
                  <a:lnTo>
                    <a:pt x="421411" y="123952"/>
                  </a:lnTo>
                  <a:lnTo>
                    <a:pt x="421411" y="120802"/>
                  </a:lnTo>
                  <a:lnTo>
                    <a:pt x="420852" y="120243"/>
                  </a:lnTo>
                  <a:lnTo>
                    <a:pt x="418795" y="118186"/>
                  </a:lnTo>
                  <a:lnTo>
                    <a:pt x="407314" y="118186"/>
                  </a:lnTo>
                  <a:lnTo>
                    <a:pt x="402691" y="122809"/>
                  </a:lnTo>
                  <a:lnTo>
                    <a:pt x="402691" y="134302"/>
                  </a:lnTo>
                  <a:lnTo>
                    <a:pt x="407314" y="138925"/>
                  </a:lnTo>
                  <a:lnTo>
                    <a:pt x="418795" y="138925"/>
                  </a:lnTo>
                  <a:lnTo>
                    <a:pt x="420814" y="136906"/>
                  </a:lnTo>
                  <a:lnTo>
                    <a:pt x="423430" y="134302"/>
                  </a:lnTo>
                  <a:lnTo>
                    <a:pt x="423430" y="122809"/>
                  </a:lnTo>
                  <a:close/>
                </a:path>
                <a:path fill="norm" h="433070" stroke="true" w="433070">
                  <a:moveTo>
                    <a:pt x="432777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426720"/>
                  </a:lnTo>
                  <a:lnTo>
                    <a:pt x="0" y="433070"/>
                  </a:lnTo>
                  <a:lnTo>
                    <a:pt x="432777" y="433070"/>
                  </a:lnTo>
                  <a:lnTo>
                    <a:pt x="432777" y="426720"/>
                  </a:lnTo>
                  <a:lnTo>
                    <a:pt x="5956" y="426720"/>
                  </a:lnTo>
                  <a:lnTo>
                    <a:pt x="5956" y="6350"/>
                  </a:lnTo>
                  <a:lnTo>
                    <a:pt x="426808" y="6350"/>
                  </a:lnTo>
                  <a:lnTo>
                    <a:pt x="426808" y="426580"/>
                  </a:lnTo>
                  <a:lnTo>
                    <a:pt x="432777" y="426580"/>
                  </a:lnTo>
                  <a:lnTo>
                    <a:pt x="432777" y="6350"/>
                  </a:lnTo>
                  <a:lnTo>
                    <a:pt x="432777" y="5727"/>
                  </a:lnTo>
                  <a:lnTo>
                    <a:pt x="4327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230" name="Shape 230"/>
            <p:cNvSpPr txBox="false"/>
            <p:nvPr isPhoto="false"/>
          </p:nvSpPr>
          <p:spPr>
            <a:xfrm flipH="false" flipV="false" rot="0">
              <a:off x="521195" y="406047"/>
              <a:ext cx="1245105" cy="1736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275080" name="ODFRight"/>
                <a:gd fmla="val 17779" name="ODFBottom"/>
                <a:gd fmla="val 1275080" name="ODFWidth"/>
                <a:gd fmla="val 17779" name="ODFHeight"/>
              </a:gdLst>
              <a:rect b="OXMLTextRectB" l="OXMLTextRectL" r="OXMLTextRectR" t="OXMLTextRectT"/>
              <a:pathLst>
                <a:path fill="norm" h="17779" stroke="true" w="1275080">
                  <a:moveTo>
                    <a:pt x="880262" y="0"/>
                  </a:moveTo>
                  <a:lnTo>
                    <a:pt x="0" y="0"/>
                  </a:lnTo>
                  <a:lnTo>
                    <a:pt x="0" y="17310"/>
                  </a:lnTo>
                  <a:lnTo>
                    <a:pt x="880262" y="17310"/>
                  </a:lnTo>
                  <a:lnTo>
                    <a:pt x="880262" y="0"/>
                  </a:lnTo>
                  <a:close/>
                </a:path>
                <a:path fill="norm" h="17779" stroke="true" w="1275080">
                  <a:moveTo>
                    <a:pt x="1274483" y="0"/>
                  </a:moveTo>
                  <a:lnTo>
                    <a:pt x="995730" y="0"/>
                  </a:lnTo>
                  <a:lnTo>
                    <a:pt x="995730" y="17310"/>
                  </a:lnTo>
                  <a:lnTo>
                    <a:pt x="1274483" y="17310"/>
                  </a:lnTo>
                  <a:lnTo>
                    <a:pt x="1274483" y="0"/>
                  </a:lnTo>
                  <a:close/>
                </a:path>
              </a:pathLst>
            </a:custGeom>
            <a:solidFill>
              <a:srgbClr val="0073B5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231" name="Shape 231"/>
            <p:cNvSpPr txBox="false"/>
            <p:nvPr isPhoto="false"/>
          </p:nvSpPr>
          <p:spPr>
            <a:xfrm flipH="false" flipV="false" rot="0">
              <a:off x="5296781" y="1725883"/>
              <a:ext cx="1335016" cy="3168570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367154" name="ODFRight"/>
                <a:gd fmla="val 3244850" name="ODFBottom"/>
                <a:gd fmla="val 1367154" name="ODFWidth"/>
                <a:gd fmla="val 3244850" name="ODFHeight"/>
              </a:gdLst>
              <a:rect b="OXMLTextRectB" l="OXMLTextRectL" r="OXMLTextRectR" t="OXMLTextRectT"/>
              <a:pathLst>
                <a:path fill="norm" h="3244850" stroke="true" w="1367154">
                  <a:moveTo>
                    <a:pt x="0" y="0"/>
                  </a:moveTo>
                  <a:lnTo>
                    <a:pt x="1366685" y="0"/>
                  </a:lnTo>
                  <a:lnTo>
                    <a:pt x="1364234" y="3244596"/>
                  </a:lnTo>
                </a:path>
              </a:pathLst>
            </a:custGeom>
            <a:ln w="25400">
              <a:solidFill>
                <a:srgbClr val="7F7E7E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233" name="Picture 233"/>
            <p:cNvPicPr preferRelativeResize="true"/>
            <p:nvPr isPhoto="false"/>
          </p:nvPicPr>
          <p:blipFill>
            <a:blip r:embed="rId10"/>
            <a:stretch/>
          </p:blipFill>
          <p:spPr>
            <a:xfrm flipH="false" flipV="false" rot="0">
              <a:off x="5185168" y="1663875"/>
              <a:ext cx="124014" cy="124014"/>
            </a:xfrm>
            <a:prstGeom prst="rect">
              <a:avLst/>
            </a:prstGeom>
          </p:spPr>
        </p:pic>
        <p:pic>
          <p:nvPicPr>
            <p:cNvPr hidden="false" id="235" name="Picture 235"/>
            <p:cNvPicPr preferRelativeResize="true"/>
            <p:nvPr isPhoto="false"/>
          </p:nvPicPr>
          <p:blipFill>
            <a:blip r:embed="rId10"/>
            <a:stretch/>
          </p:blipFill>
          <p:spPr>
            <a:xfrm flipH="false" flipV="false" rot="0">
              <a:off x="6566904" y="4881807"/>
              <a:ext cx="124014" cy="124014"/>
            </a:xfrm>
            <a:prstGeom prst="rect">
              <a:avLst/>
            </a:prstGeom>
          </p:spPr>
        </p:pic>
        <p:sp>
          <p:nvSpPr>
            <p:cNvPr hidden="false" id="236" name="Shape 236"/>
            <p:cNvSpPr txBox="false"/>
            <p:nvPr isPhoto="false"/>
          </p:nvSpPr>
          <p:spPr>
            <a:xfrm flipH="false" flipV="false" rot="0">
              <a:off x="6755688" y="3069767"/>
              <a:ext cx="404286" cy="1000176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414020" name="ODFRight"/>
                <a:gd fmla="val 1024254" name="ODFBottom"/>
                <a:gd fmla="val 414020" name="ODFWidth"/>
                <a:gd fmla="val 1024254" name="ODFHeight"/>
              </a:gdLst>
              <a:rect b="OXMLTextRectB" l="OXMLTextRectL" r="OXMLTextRectR" t="OXMLTextRectT"/>
              <a:pathLst>
                <a:path fill="norm" h="1024254" stroke="true" w="414020">
                  <a:moveTo>
                    <a:pt x="413677" y="0"/>
                  </a:moveTo>
                  <a:lnTo>
                    <a:pt x="0" y="0"/>
                  </a:lnTo>
                  <a:lnTo>
                    <a:pt x="0" y="1024127"/>
                  </a:lnTo>
                  <a:lnTo>
                    <a:pt x="413677" y="1024127"/>
                  </a:lnTo>
                  <a:lnTo>
                    <a:pt x="413677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237" name="Shape 237"/>
            <p:cNvSpPr txBox="false"/>
            <p:nvPr isPhoto="false"/>
          </p:nvSpPr>
          <p:spPr>
            <a:xfrm flipH="false" flipV="false" rot="0">
              <a:off x="6854969" y="3071782"/>
              <a:ext cx="305075" cy="87926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312420" name="ODFRight"/>
                <a:gd fmla="val 900429" name="ODFBottom"/>
                <a:gd fmla="val 312420" name="ODFWidth"/>
                <a:gd fmla="val 900429" name="ODFHeight"/>
              </a:gdLst>
              <a:rect b="OXMLTextRectB" l="OXMLTextRectL" r="OXMLTextRectR" t="OXMLTextRectT"/>
              <a:pathLst>
                <a:path fill="norm" h="900429" stroke="true" w="312420">
                  <a:moveTo>
                    <a:pt x="312005" y="0"/>
                  </a:moveTo>
                  <a:lnTo>
                    <a:pt x="54000" y="0"/>
                  </a:lnTo>
                  <a:lnTo>
                    <a:pt x="22781" y="843"/>
                  </a:lnTo>
                  <a:lnTo>
                    <a:pt x="6750" y="6750"/>
                  </a:lnTo>
                  <a:lnTo>
                    <a:pt x="843" y="22781"/>
                  </a:lnTo>
                  <a:lnTo>
                    <a:pt x="0" y="54000"/>
                  </a:lnTo>
                  <a:lnTo>
                    <a:pt x="0" y="845997"/>
                  </a:lnTo>
                  <a:lnTo>
                    <a:pt x="843" y="877216"/>
                  </a:lnTo>
                  <a:lnTo>
                    <a:pt x="6750" y="893248"/>
                  </a:lnTo>
                  <a:lnTo>
                    <a:pt x="22781" y="899154"/>
                  </a:lnTo>
                  <a:lnTo>
                    <a:pt x="54000" y="899998"/>
                  </a:lnTo>
                  <a:lnTo>
                    <a:pt x="312005" y="899998"/>
                  </a:lnTo>
                  <a:lnTo>
                    <a:pt x="312005" y="0"/>
                  </a:lnTo>
                  <a:close/>
                </a:path>
              </a:pathLst>
            </a:custGeom>
            <a:solidFill>
              <a:srgbClr val="BDE7F4"/>
            </a:solidFill>
          </p:spPr>
          <p:txBody>
            <a:bodyPr bIns="0" lIns="0" rIns="0" tIns="0" wrap="square"/>
            <a:p>
              <a:endParaRPr sz="1758"/>
            </a:p>
          </p:txBody>
        </p:sp>
      </p:grpSp>
      <p:sp>
        <p:nvSpPr>
          <p:cNvPr hidden="false" id="238" name="Shape 238"/>
          <p:cNvSpPr txBox="true"/>
          <p:nvPr isPhoto="false"/>
        </p:nvSpPr>
        <p:spPr>
          <a:xfrm flipH="false" flipV="false" rot="0">
            <a:off x="4953000" y="141704"/>
            <a:ext cx="4623704" cy="369332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ctr" indent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b="true">
                <a:solidFill>
                  <a:srgbClr val="000000"/>
                </a:solidFill>
                <a:latin typeface="Aptos"/>
                <a:ea typeface="Aptos"/>
                <a:cs typeface="Aptos"/>
              </a:rPr>
              <a:t>И</a:t>
            </a:r>
            <a:r>
              <a:rPr b="true" baseline="0" cap="none" i="false" spc="0" strike="noStrike" sz="1800" u="none">
                <a:solidFill>
                  <a:srgbClr val="000000"/>
                </a:solidFill>
                <a:latin typeface="Aptos"/>
                <a:ea typeface="Aptos"/>
                <a:cs typeface="Aptos"/>
              </a:rPr>
              <a:t>нструкция</a:t>
            </a:r>
            <a:r>
              <a:rPr b="true" baseline="0" cap="none" i="false" spc="0" strike="noStrike" sz="1800" u="none">
                <a:solidFill>
                  <a:srgbClr val="000000"/>
                </a:solidFill>
                <a:latin typeface="Aptos"/>
                <a:ea typeface="Aptos"/>
                <a:cs typeface="Aptos"/>
              </a:rPr>
              <a:t> по сборке модели «Жук»</a:t>
            </a:r>
          </a:p>
        </p:txBody>
      </p:sp>
    </p:spTree>
  </p:cSld>
</p:sld>
</file>

<file path=ppt/slides/slide1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239" name="GroupShape 23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241" name="Picture 241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758110" y="6380392"/>
            <a:ext cx="246069" cy="246081"/>
          </a:xfrm>
          <a:prstGeom prst="rect">
            <a:avLst/>
          </a:prstGeom>
        </p:spPr>
      </p:pic>
      <p:sp>
        <p:nvSpPr>
          <p:cNvPr hidden="false" id="242" name="Shape 242"/>
          <p:cNvSpPr txBox="true"/>
          <p:nvPr isPhoto="false"/>
        </p:nvSpPr>
        <p:spPr>
          <a:xfrm flipH="false" flipV="false" rot="0">
            <a:off x="2844306" y="6434810"/>
            <a:ext cx="73788" cy="117807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684">
                <a:latin typeface="Tahoma"/>
                <a:ea typeface="Tahoma"/>
                <a:cs typeface="Tahoma"/>
              </a:rPr>
              <a:t>2</a:t>
            </a:r>
            <a:endParaRPr sz="684">
              <a:latin typeface="Tahoma"/>
              <a:ea typeface="Tahoma"/>
              <a:cs typeface="Tahoma"/>
            </a:endParaRPr>
          </a:p>
        </p:txBody>
      </p:sp>
      <p:sp>
        <p:nvSpPr>
          <p:cNvPr hidden="false" id="243" name="Shape 243"/>
          <p:cNvSpPr txBox="false"/>
          <p:nvPr isPhoto="false"/>
        </p:nvSpPr>
        <p:spPr>
          <a:xfrm flipH="false" flipV="false" rot="0">
            <a:off x="2588536" y="181965"/>
            <a:ext cx="1921603" cy="585348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599440" name="ODFBottom"/>
              <a:gd fmla="val 1967864" name="ODFWidth"/>
              <a:gd fmla="val 599440" name="ODFHeight"/>
            </a:gdLst>
            <a:rect b="OXMLTextRectB" l="OXMLTextRectL" r="OXMLTextRectR" t="OXMLTextRectT"/>
            <a:pathLst>
              <a:path fill="norm" h="599440" stroke="true" w="1967864">
                <a:moveTo>
                  <a:pt x="1967306" y="0"/>
                </a:moveTo>
                <a:lnTo>
                  <a:pt x="0" y="0"/>
                </a:lnTo>
                <a:lnTo>
                  <a:pt x="0" y="599300"/>
                </a:lnTo>
                <a:lnTo>
                  <a:pt x="1967306" y="599300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244" name="Shape 244"/>
          <p:cNvSpPr txBox="true"/>
          <p:nvPr isPhoto="false"/>
        </p:nvSpPr>
        <p:spPr>
          <a:xfrm flipH="false" flipV="false" rot="0">
            <a:off x="2569936" y="783168"/>
            <a:ext cx="233147" cy="620071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561" sz="3906">
                <a:latin typeface="Tahoma"/>
                <a:ea typeface="Tahoma"/>
                <a:cs typeface="Tahoma"/>
              </a:rPr>
              <a:t>1</a:t>
            </a:r>
            <a:endParaRPr sz="3906">
              <a:latin typeface="Tahoma"/>
              <a:ea typeface="Tahoma"/>
              <a:cs typeface="Tahoma"/>
            </a:endParaRPr>
          </a:p>
        </p:txBody>
      </p:sp>
      <p:sp>
        <p:nvSpPr>
          <p:cNvPr hidden="false" id="245" name="Shape 245"/>
          <p:cNvSpPr txBox="false"/>
          <p:nvPr isPhoto="false"/>
        </p:nvSpPr>
        <p:spPr>
          <a:xfrm flipH="false" flipV="false" rot="0">
            <a:off x="6191788" y="181978"/>
            <a:ext cx="1921602" cy="391886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401320" name="ODFBottom"/>
              <a:gd fmla="val 1967864" name="ODFWidth"/>
              <a:gd fmla="val 401320" name="ODFHeight"/>
            </a:gdLst>
            <a:rect b="OXMLTextRectB" l="OXMLTextRectL" r="OXMLTextRectR" t="OXMLTextRectT"/>
            <a:pathLst>
              <a:path fill="norm" h="401320" stroke="true" w="1967864">
                <a:moveTo>
                  <a:pt x="1967306" y="0"/>
                </a:moveTo>
                <a:lnTo>
                  <a:pt x="0" y="0"/>
                </a:lnTo>
                <a:lnTo>
                  <a:pt x="0" y="401294"/>
                </a:lnTo>
                <a:lnTo>
                  <a:pt x="1967306" y="401294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246" name="Shape 246"/>
          <p:cNvSpPr txBox="true"/>
          <p:nvPr isPhoto="false"/>
        </p:nvSpPr>
        <p:spPr>
          <a:xfrm flipH="false" flipV="false" rot="0">
            <a:off x="6173191" y="589824"/>
            <a:ext cx="300115" cy="620071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3906">
                <a:latin typeface="Tahoma"/>
                <a:ea typeface="Tahoma"/>
                <a:cs typeface="Tahoma"/>
              </a:rPr>
              <a:t>4</a:t>
            </a:r>
            <a:endParaRPr sz="3906">
              <a:latin typeface="Tahoma"/>
              <a:ea typeface="Tahoma"/>
              <a:cs typeface="Tahoma"/>
            </a:endParaRPr>
          </a:p>
        </p:txBody>
      </p:sp>
      <p:pic>
        <p:nvPicPr>
          <p:cNvPr hidden="false" id="248" name="Picture 248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6900384" y="257099"/>
            <a:ext cx="366090" cy="211319"/>
          </a:xfrm>
          <a:prstGeom prst="rect">
            <a:avLst/>
          </a:prstGeom>
        </p:spPr>
      </p:pic>
      <p:sp>
        <p:nvSpPr>
          <p:cNvPr hidden="false" id="249" name="Shape 249"/>
          <p:cNvSpPr txBox="true"/>
          <p:nvPr isPhoto="false"/>
        </p:nvSpPr>
        <p:spPr>
          <a:xfrm flipH="false" flipV="false" rot="0">
            <a:off x="6191788" y="181978"/>
            <a:ext cx="1921602" cy="398955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293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algn="ctr" marR="389409"/>
            <a:r>
              <a:rPr spc="-24" sz="781">
                <a:latin typeface="Tahoma"/>
                <a:ea typeface="Tahoma"/>
                <a:cs typeface="Tahoma"/>
              </a:rPr>
              <a:t>2x</a:t>
            </a:r>
            <a:endParaRPr sz="781">
              <a:latin typeface="Tahoma"/>
              <a:ea typeface="Tahoma"/>
              <a:cs typeface="Tahoma"/>
            </a:endParaRPr>
          </a:p>
        </p:txBody>
      </p:sp>
      <p:sp>
        <p:nvSpPr>
          <p:cNvPr hidden="false" id="250" name="Shape 250"/>
          <p:cNvSpPr txBox="false"/>
          <p:nvPr isPhoto="false"/>
        </p:nvSpPr>
        <p:spPr>
          <a:xfrm flipH="false" flipV="false" rot="0">
            <a:off x="6191788" y="3615020"/>
            <a:ext cx="1921602" cy="455753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466725" name="ODFBottom"/>
              <a:gd fmla="val 1967864" name="ODFWidth"/>
              <a:gd fmla="val 466725" name="ODFHeight"/>
            </a:gdLst>
            <a:rect b="OXMLTextRectB" l="OXMLTextRectL" r="OXMLTextRectR" t="OXMLTextRectT"/>
            <a:pathLst>
              <a:path fill="norm" h="466725" stroke="true" w="1967864">
                <a:moveTo>
                  <a:pt x="1967306" y="0"/>
                </a:moveTo>
                <a:lnTo>
                  <a:pt x="0" y="0"/>
                </a:lnTo>
                <a:lnTo>
                  <a:pt x="0" y="466102"/>
                </a:lnTo>
                <a:lnTo>
                  <a:pt x="1967306" y="466102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grpSp>
        <p:nvGrpSpPr>
          <p:cNvPr hidden="false" id="251" name="Shape 251"/>
          <p:cNvGrpSpPr/>
          <p:nvPr isPhoto="false"/>
        </p:nvGrpSpPr>
        <p:grpSpPr>
          <a:xfrm flipH="false" flipV="false" rot="0">
            <a:off x="2756934" y="246084"/>
            <a:ext cx="1304632" cy="401806"/>
            <a:chOff x="0" y="0"/>
            <a:chExt cx="1304632" cy="401806"/>
          </a:xfrm>
        </p:grpSpPr>
        <p:pic>
          <p:nvPicPr>
            <p:cNvPr hidden="false" id="253" name="Picture 253"/>
            <p:cNvPicPr preferRelativeResize="true"/>
            <p:nvPr isPhoto="false"/>
          </p:nvPicPr>
          <p:blipFill>
            <a:blip r:embed="rId3"/>
            <a:stretch/>
          </p:blipFill>
          <p:spPr>
            <a:xfrm flipH="false" flipV="false" rot="0">
              <a:off x="0" y="62683"/>
              <a:ext cx="675629" cy="336326"/>
            </a:xfrm>
            <a:prstGeom prst="rect">
              <a:avLst/>
            </a:prstGeom>
          </p:spPr>
        </p:pic>
        <p:pic>
          <p:nvPicPr>
            <p:cNvPr hidden="false" id="255" name="Picture 255"/>
            <p:cNvPicPr preferRelativeResize="true"/>
            <p:nvPr isPhoto="false"/>
          </p:nvPicPr>
          <p:blipFill>
            <a:blip r:embed="rId4"/>
            <a:stretch/>
          </p:blipFill>
          <p:spPr>
            <a:xfrm flipH="false" flipV="false" rot="0">
              <a:off x="709913" y="0"/>
              <a:ext cx="148444" cy="153119"/>
            </a:xfrm>
            <a:prstGeom prst="rect">
              <a:avLst/>
            </a:prstGeom>
          </p:spPr>
        </p:pic>
        <p:pic>
          <p:nvPicPr>
            <p:cNvPr hidden="false" id="257" name="Picture 257"/>
            <p:cNvPicPr preferRelativeResize="true"/>
            <p:nvPr isPhoto="false"/>
          </p:nvPicPr>
          <p:blipFill>
            <a:blip r:embed="rId5"/>
            <a:stretch/>
          </p:blipFill>
          <p:spPr>
            <a:xfrm flipH="false" flipV="false" rot="0">
              <a:off x="1164368" y="261789"/>
              <a:ext cx="139887" cy="139887"/>
            </a:xfrm>
            <a:prstGeom prst="rect">
              <a:avLst/>
            </a:prstGeom>
          </p:spPr>
        </p:pic>
      </p:grpSp>
      <p:sp>
        <p:nvSpPr>
          <p:cNvPr hidden="false" id="258" name="Shape 258"/>
          <p:cNvSpPr txBox="true"/>
          <p:nvPr isPhoto="false"/>
        </p:nvSpPr>
        <p:spPr>
          <a:xfrm flipH="false" flipV="false" rot="0">
            <a:off x="6173191" y="4086152"/>
            <a:ext cx="297634" cy="620071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3906">
                <a:latin typeface="Tahoma"/>
                <a:ea typeface="Tahoma"/>
                <a:cs typeface="Tahoma"/>
              </a:rPr>
              <a:t>5</a:t>
            </a:r>
            <a:endParaRPr sz="3906">
              <a:latin typeface="Tahoma"/>
              <a:ea typeface="Tahoma"/>
              <a:cs typeface="Tahoma"/>
            </a:endParaRPr>
          </a:p>
        </p:txBody>
      </p:sp>
      <p:pic>
        <p:nvPicPr>
          <p:cNvPr hidden="false" id="260" name="Picture 260"/>
          <p:cNvPicPr preferRelativeResize="true"/>
          <p:nvPr isPhoto="false"/>
        </p:nvPicPr>
        <p:blipFill>
          <a:blip r:embed="rId6"/>
          <a:stretch/>
        </p:blipFill>
        <p:spPr>
          <a:xfrm flipH="false" flipV="false" rot="0">
            <a:off x="6885638" y="3686859"/>
            <a:ext cx="383948" cy="252988"/>
          </a:xfrm>
          <a:prstGeom prst="rect">
            <a:avLst/>
          </a:prstGeom>
        </p:spPr>
      </p:pic>
      <p:sp>
        <p:nvSpPr>
          <p:cNvPr hidden="false" id="261" name="Shape 261"/>
          <p:cNvSpPr txBox="true"/>
          <p:nvPr isPhoto="false"/>
        </p:nvSpPr>
        <p:spPr>
          <a:xfrm flipH="false" flipV="false" rot="0">
            <a:off x="6191788" y="3615020"/>
            <a:ext cx="1921602" cy="437427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596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algn="ctr" marR="432814"/>
            <a:r>
              <a:rPr spc="-24" sz="781">
                <a:latin typeface="Tahoma"/>
                <a:ea typeface="Tahoma"/>
                <a:cs typeface="Tahoma"/>
              </a:rPr>
              <a:t>1x</a:t>
            </a:r>
            <a:endParaRPr sz="781">
              <a:latin typeface="Tahoma"/>
              <a:ea typeface="Tahoma"/>
              <a:cs typeface="Tahoma"/>
            </a:endParaRPr>
          </a:p>
        </p:txBody>
      </p:sp>
      <p:sp>
        <p:nvSpPr>
          <p:cNvPr hidden="false" id="262" name="Shape 262"/>
          <p:cNvSpPr txBox="true"/>
          <p:nvPr isPhoto="false"/>
        </p:nvSpPr>
        <p:spPr>
          <a:xfrm flipH="false" flipV="false" rot="0">
            <a:off x="2588536" y="181965"/>
            <a:ext cx="1921603" cy="596061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884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indent="0" marL="151299"/>
            <a:r>
              <a:rPr spc="-24" sz="781">
                <a:latin typeface="Tahoma"/>
                <a:ea typeface="Tahoma"/>
                <a:cs typeface="Tahoma"/>
              </a:rPr>
              <a:t>1x</a:t>
            </a:r>
            <a:r>
              <a:rPr sz="781">
                <a:latin typeface="Tahoma"/>
                <a:ea typeface="Tahoma"/>
                <a:cs typeface="Tahoma"/>
              </a:rPr>
              <a:t>	</a:t>
            </a:r>
            <a:r>
              <a:rPr spc="-24" sz="781">
                <a:latin typeface="Tahoma"/>
                <a:ea typeface="Tahoma"/>
                <a:cs typeface="Tahoma"/>
              </a:rPr>
              <a:t>1x</a:t>
            </a:r>
            <a:endParaRPr sz="781">
              <a:latin typeface="Tahoma"/>
              <a:ea typeface="Tahoma"/>
              <a:cs typeface="Tahoma"/>
            </a:endParaRPr>
          </a:p>
        </p:txBody>
      </p:sp>
      <p:sp>
        <p:nvSpPr>
          <p:cNvPr hidden="false" id="263" name="Shape 263"/>
          <p:cNvSpPr txBox="false"/>
          <p:nvPr isPhoto="false"/>
        </p:nvSpPr>
        <p:spPr>
          <a:xfrm flipH="false" flipV="false" rot="0">
            <a:off x="2588536" y="2201256"/>
            <a:ext cx="1921603" cy="479936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491489" name="ODFBottom"/>
              <a:gd fmla="val 1967864" name="ODFWidth"/>
              <a:gd fmla="val 491489" name="ODFHeight"/>
            </a:gdLst>
            <a:rect b="OXMLTextRectB" l="OXMLTextRectL" r="OXMLTextRectR" t="OXMLTextRectT"/>
            <a:pathLst>
              <a:path fill="norm" h="491489" stroke="true" w="1967864">
                <a:moveTo>
                  <a:pt x="1967306" y="0"/>
                </a:moveTo>
                <a:lnTo>
                  <a:pt x="0" y="0"/>
                </a:lnTo>
                <a:lnTo>
                  <a:pt x="0" y="491299"/>
                </a:lnTo>
                <a:lnTo>
                  <a:pt x="1967306" y="491299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264" name="Shape 264"/>
          <p:cNvSpPr txBox="true"/>
          <p:nvPr isPhoto="false"/>
        </p:nvSpPr>
        <p:spPr>
          <a:xfrm flipH="false" flipV="false" rot="0">
            <a:off x="2569936" y="2696996"/>
            <a:ext cx="304456" cy="62007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3906">
                <a:latin typeface="Tahoma"/>
                <a:ea typeface="Tahoma"/>
                <a:cs typeface="Tahoma"/>
              </a:rPr>
              <a:t>2</a:t>
            </a:r>
            <a:endParaRPr sz="3906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265" name="Shape 265"/>
          <p:cNvGrpSpPr/>
          <p:nvPr isPhoto="false"/>
        </p:nvGrpSpPr>
        <p:grpSpPr>
          <a:xfrm flipH="false" flipV="false" rot="0">
            <a:off x="3020294" y="2313603"/>
            <a:ext cx="1077686" cy="259190"/>
            <a:chOff x="0" y="0"/>
            <a:chExt cx="1077686" cy="259190"/>
          </a:xfrm>
        </p:grpSpPr>
        <p:pic>
          <p:nvPicPr>
            <p:cNvPr hidden="false" id="267" name="Picture 267"/>
            <p:cNvPicPr preferRelativeResize="true"/>
            <p:nvPr isPhoto="false"/>
          </p:nvPicPr>
          <p:blipFill>
            <a:blip r:embed="rId7"/>
            <a:stretch/>
          </p:blipFill>
          <p:spPr>
            <a:xfrm flipH="false" flipV="false" rot="0">
              <a:off x="892612" y="84076"/>
              <a:ext cx="184533" cy="169650"/>
            </a:xfrm>
            <a:prstGeom prst="rect">
              <a:avLst/>
            </a:prstGeom>
          </p:spPr>
        </p:pic>
        <p:pic>
          <p:nvPicPr>
            <p:cNvPr hidden="false" id="269" name="Picture 269"/>
            <p:cNvPicPr preferRelativeResize="true"/>
            <p:nvPr isPhoto="false"/>
          </p:nvPicPr>
          <p:blipFill>
            <a:blip r:embed="rId8"/>
            <a:stretch/>
          </p:blipFill>
          <p:spPr>
            <a:xfrm flipH="false" flipV="false" rot="0">
              <a:off x="0" y="0"/>
              <a:ext cx="360137" cy="258942"/>
            </a:xfrm>
            <a:prstGeom prst="rect">
              <a:avLst/>
            </a:prstGeom>
          </p:spPr>
        </p:pic>
      </p:grpSp>
      <p:sp>
        <p:nvSpPr>
          <p:cNvPr hidden="false" id="270" name="Shape 270"/>
          <p:cNvSpPr txBox="true"/>
          <p:nvPr isPhoto="false"/>
        </p:nvSpPr>
        <p:spPr>
          <a:xfrm flipH="false" flipV="false" rot="0">
            <a:off x="2588536" y="2201256"/>
            <a:ext cx="1921603" cy="493597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63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indent="0" marL="443355">
              <a:spcBef>
                <a:spcPts val="5"/>
              </a:spcBef>
            </a:pPr>
            <a:r>
              <a:rPr spc="-24" sz="781">
                <a:latin typeface="Tahoma"/>
                <a:ea typeface="Tahoma"/>
                <a:cs typeface="Tahoma"/>
              </a:rPr>
              <a:t>1x</a:t>
            </a:r>
            <a:r>
              <a:rPr sz="781">
                <a:latin typeface="Tahoma"/>
                <a:ea typeface="Tahoma"/>
                <a:cs typeface="Tahoma"/>
              </a:rPr>
              <a:t>	</a:t>
            </a:r>
            <a:r>
              <a:rPr baseline="30000" spc="-36" sz="1172">
                <a:latin typeface="Tahoma"/>
                <a:ea typeface="Tahoma"/>
                <a:cs typeface="Tahoma"/>
              </a:rPr>
              <a:t>1x</a:t>
            </a:r>
            <a:endParaRPr baseline="30000" sz="1172">
              <a:latin typeface="Tahoma"/>
              <a:ea typeface="Tahoma"/>
              <a:cs typeface="Tahoma"/>
            </a:endParaRPr>
          </a:p>
        </p:txBody>
      </p:sp>
      <p:sp>
        <p:nvSpPr>
          <p:cNvPr hidden="false" id="271" name="Shape 271"/>
          <p:cNvSpPr txBox="false"/>
          <p:nvPr isPhoto="false"/>
        </p:nvSpPr>
        <p:spPr>
          <a:xfrm flipH="false" flipV="false" rot="0">
            <a:off x="6016023" y="175769"/>
            <a:ext cx="0" cy="6152358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l" name="ODFLeft"/>
              <a:gd fmla="val t" name="ODFTop"/>
              <a:gd fmla="val r" name="ODFRight"/>
              <a:gd fmla="val b" name="ODFBottom"/>
              <a:gd fmla="val w" name="ODFWidth"/>
              <a:gd fmla="val h" name="ODFHeight"/>
            </a:gdLst>
            <a:rect b="OXMLTextRectB" l="OXMLTextRectL" r="OXMLTextRectR" t="OXMLTextRectT"/>
            <a:pathLst>
              <a:path fill="norm" h="0" stroke="true" w="0">
                <a:moveTo>
                  <a:pt x="0" y="0"/>
                </a:moveTo>
                <a:lnTo>
                  <a:pt x="0" y="6300000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txBody>
          <a:bodyPr bIns="0" lIns="0" rIns="0" tIns="0" wrap="square"/>
          <a:p>
            <a:endParaRPr sz="1758"/>
          </a:p>
        </p:txBody>
      </p:sp>
      <p:pic>
        <p:nvPicPr>
          <p:cNvPr hidden="false" id="273" name="Picture 273"/>
          <p:cNvPicPr preferRelativeResize="true"/>
          <p:nvPr isPhoto="false"/>
        </p:nvPicPr>
        <p:blipFill>
          <a:blip r:embed="rId9"/>
          <a:stretch/>
        </p:blipFill>
        <p:spPr>
          <a:xfrm flipH="false" flipV="false" rot="0">
            <a:off x="5013325" y="1249035"/>
            <a:ext cx="148444" cy="153120"/>
          </a:xfrm>
          <a:prstGeom prst="rect">
            <a:avLst/>
          </a:prstGeom>
        </p:spPr>
      </p:pic>
      <p:sp>
        <p:nvSpPr>
          <p:cNvPr hidden="false" id="274" name="Shape 274"/>
          <p:cNvSpPr txBox="true"/>
          <p:nvPr isPhoto="false"/>
        </p:nvSpPr>
        <p:spPr>
          <a:xfrm flipH="false" flipV="false" rot="0">
            <a:off x="5202922" y="1118292"/>
            <a:ext cx="332978" cy="37326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361" sz="2344">
                <a:latin typeface="Tahoma"/>
                <a:ea typeface="Tahoma"/>
                <a:cs typeface="Tahoma"/>
              </a:rPr>
              <a:t>1:1</a:t>
            </a:r>
            <a:endParaRPr sz="2344">
              <a:latin typeface="Tahoma"/>
              <a:ea typeface="Tahoma"/>
              <a:cs typeface="Tahoma"/>
            </a:endParaRPr>
          </a:p>
        </p:txBody>
      </p:sp>
      <p:pic>
        <p:nvPicPr>
          <p:cNvPr hidden="false" id="276" name="Picture 276"/>
          <p:cNvPicPr preferRelativeResize="true"/>
          <p:nvPr isPhoto="false"/>
        </p:nvPicPr>
        <p:blipFill>
          <a:blip r:embed="rId10"/>
          <a:stretch/>
        </p:blipFill>
        <p:spPr>
          <a:xfrm flipH="false" flipV="false" rot="0">
            <a:off x="3250258" y="1167104"/>
            <a:ext cx="1699493" cy="270847"/>
          </a:xfrm>
          <a:prstGeom prst="rect">
            <a:avLst/>
          </a:prstGeom>
        </p:spPr>
      </p:pic>
      <p:grpSp>
        <p:nvGrpSpPr>
          <p:cNvPr hidden="false" id="277" name="Shape 277"/>
          <p:cNvGrpSpPr/>
          <p:nvPr isPhoto="false"/>
        </p:nvGrpSpPr>
        <p:grpSpPr>
          <a:xfrm flipH="false" flipV="false" rot="0">
            <a:off x="3431885" y="3122431"/>
            <a:ext cx="1646291" cy="1054123"/>
            <a:chOff x="0" y="0"/>
            <a:chExt cx="1646291" cy="1054123"/>
          </a:xfrm>
        </p:grpSpPr>
        <p:pic>
          <p:nvPicPr>
            <p:cNvPr hidden="false" id="279" name="Picture 279"/>
            <p:cNvPicPr preferRelativeResize="true"/>
            <p:nvPr isPhoto="false"/>
          </p:nvPicPr>
          <p:blipFill>
            <a:blip r:embed="rId11"/>
            <a:stretch/>
          </p:blipFill>
          <p:spPr>
            <a:xfrm flipH="false" flipV="false" rot="0">
              <a:off x="0" y="0"/>
              <a:ext cx="1553651" cy="1053626"/>
            </a:xfrm>
            <a:prstGeom prst="rect">
              <a:avLst/>
            </a:prstGeom>
          </p:spPr>
        </p:pic>
        <p:sp>
          <p:nvSpPr>
            <p:cNvPr hidden="false" id="280" name="Shape 280"/>
            <p:cNvSpPr txBox="false"/>
            <p:nvPr isPhoto="false"/>
          </p:nvSpPr>
          <p:spPr>
            <a:xfrm flipH="false" flipV="false" rot="0">
              <a:off x="1056619" y="777422"/>
              <a:ext cx="206482" cy="83709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11455" name="ODFRight"/>
                <a:gd fmla="val 85725" name="ODFBottom"/>
                <a:gd fmla="val 211455" name="ODFWidth"/>
                <a:gd fmla="val 85725" name="ODFHeight"/>
              </a:gdLst>
              <a:rect b="OXMLTextRectB" l="OXMLTextRectL" r="OXMLTextRectR" t="OXMLTextRectT"/>
              <a:pathLst>
                <a:path fill="norm" h="85725" stroke="true" w="211455">
                  <a:moveTo>
                    <a:pt x="211113" y="8551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281" name="Shape 281"/>
            <p:cNvSpPr txBox="false"/>
            <p:nvPr isPhoto="false"/>
          </p:nvSpPr>
          <p:spPr>
            <a:xfrm flipH="false" flipV="false" rot="0">
              <a:off x="904663" y="715911"/>
              <a:ext cx="186021" cy="10479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90500" name="ODFRight"/>
                <a:gd fmla="val 107314" name="ODFBottom"/>
                <a:gd fmla="val 190500" name="ODFWidth"/>
                <a:gd fmla="val 107314" name="ODFHeight"/>
              </a:gdLst>
              <a:rect b="OXMLTextRectB" l="OXMLTextRectL" r="OXMLTextRectR" t="OXMLTextRectT"/>
              <a:pathLst>
                <a:path fill="norm" h="107314" stroke="true" w="190500">
                  <a:moveTo>
                    <a:pt x="0" y="0"/>
                  </a:moveTo>
                  <a:lnTo>
                    <a:pt x="160058" y="106984"/>
                  </a:lnTo>
                  <a:lnTo>
                    <a:pt x="156946" y="63525"/>
                  </a:lnTo>
                  <a:lnTo>
                    <a:pt x="190233" y="35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282" name="Shape 282"/>
            <p:cNvSpPr txBox="false"/>
            <p:nvPr isPhoto="false"/>
          </p:nvSpPr>
          <p:spPr>
            <a:xfrm flipH="false" flipV="false" rot="0">
              <a:off x="1478050" y="948133"/>
              <a:ext cx="161838" cy="6572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65735" name="ODFRight"/>
                <a:gd fmla="val 67310" name="ODFBottom"/>
                <a:gd fmla="val 165735" name="ODFWidth"/>
                <a:gd fmla="val 67310" name="ODFHeight"/>
              </a:gdLst>
              <a:rect b="OXMLTextRectB" l="OXMLTextRectL" r="OXMLTextRectR" t="OXMLTextRectT"/>
              <a:pathLst>
                <a:path fill="norm" h="67310" stroke="true" w="165735">
                  <a:moveTo>
                    <a:pt x="165540" y="6705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</p:grpSp>
      <p:sp>
        <p:nvSpPr>
          <p:cNvPr hidden="false" id="283" name="Shape 283"/>
          <p:cNvSpPr txBox="false"/>
          <p:nvPr isPhoto="false"/>
        </p:nvSpPr>
        <p:spPr>
          <a:xfrm flipH="false" flipV="false" rot="0">
            <a:off x="2588536" y="4589862"/>
            <a:ext cx="1921603" cy="473114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484504" name="ODFBottom"/>
              <a:gd fmla="val 1967864" name="ODFWidth"/>
              <a:gd fmla="val 484504" name="ODFHeight"/>
            </a:gdLst>
            <a:rect b="OXMLTextRectB" l="OXMLTextRectL" r="OXMLTextRectR" t="OXMLTextRectT"/>
            <a:pathLst>
              <a:path fill="norm" h="484504" stroke="true" w="1967864">
                <a:moveTo>
                  <a:pt x="1967306" y="0"/>
                </a:moveTo>
                <a:lnTo>
                  <a:pt x="0" y="0"/>
                </a:lnTo>
                <a:lnTo>
                  <a:pt x="0" y="484098"/>
                </a:lnTo>
                <a:lnTo>
                  <a:pt x="1967306" y="484098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284" name="Shape 284"/>
          <p:cNvSpPr txBox="true"/>
          <p:nvPr isPhoto="false"/>
        </p:nvSpPr>
        <p:spPr>
          <a:xfrm flipH="false" flipV="false" rot="0">
            <a:off x="2569936" y="5078562"/>
            <a:ext cx="301974" cy="620071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3906">
                <a:latin typeface="Tahoma"/>
                <a:ea typeface="Tahoma"/>
                <a:cs typeface="Tahoma"/>
              </a:rPr>
              <a:t>3</a:t>
            </a:r>
            <a:endParaRPr sz="3906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285" name="Shape 285"/>
          <p:cNvGrpSpPr/>
          <p:nvPr isPhoto="false"/>
        </p:nvGrpSpPr>
        <p:grpSpPr>
          <a:xfrm flipH="false" flipV="false" rot="0">
            <a:off x="3020294" y="4692435"/>
            <a:ext cx="1033040" cy="259190"/>
            <a:chOff x="0" y="0"/>
            <a:chExt cx="1033040" cy="259190"/>
          </a:xfrm>
        </p:grpSpPr>
        <p:pic>
          <p:nvPicPr>
            <p:cNvPr hidden="false" id="287" name="Picture 287"/>
            <p:cNvPicPr preferRelativeResize="true"/>
            <p:nvPr isPhoto="false"/>
          </p:nvPicPr>
          <p:blipFill>
            <a:blip r:embed="rId8"/>
            <a:stretch/>
          </p:blipFill>
          <p:spPr>
            <a:xfrm flipH="false" flipV="false" rot="0">
              <a:off x="0" y="0"/>
              <a:ext cx="360137" cy="258942"/>
            </a:xfrm>
            <a:prstGeom prst="rect">
              <a:avLst/>
            </a:prstGeom>
          </p:spPr>
        </p:pic>
        <p:pic>
          <p:nvPicPr>
            <p:cNvPr hidden="false" id="289" name="Picture 289"/>
            <p:cNvPicPr preferRelativeResize="true"/>
            <p:nvPr isPhoto="false"/>
          </p:nvPicPr>
          <p:blipFill>
            <a:blip r:embed="rId5"/>
            <a:stretch/>
          </p:blipFill>
          <p:spPr>
            <a:xfrm flipH="false" flipV="false" rot="0">
              <a:off x="892611" y="101652"/>
              <a:ext cx="139887" cy="139887"/>
            </a:xfrm>
            <a:prstGeom prst="rect">
              <a:avLst/>
            </a:prstGeom>
          </p:spPr>
        </p:pic>
      </p:grpSp>
      <p:sp>
        <p:nvSpPr>
          <p:cNvPr hidden="false" id="290" name="Shape 290"/>
          <p:cNvSpPr txBox="true"/>
          <p:nvPr isPhoto="false"/>
        </p:nvSpPr>
        <p:spPr>
          <a:xfrm flipH="false" flipV="false" rot="0">
            <a:off x="2588536" y="4589862"/>
            <a:ext cx="1921603" cy="480643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indent="0" marL="437155"/>
            <a:r>
              <a:rPr spc="-24" sz="781">
                <a:latin typeface="Tahoma"/>
                <a:ea typeface="Tahoma"/>
                <a:cs typeface="Tahoma"/>
              </a:rPr>
              <a:t>1x</a:t>
            </a:r>
            <a:r>
              <a:rPr sz="781">
                <a:latin typeface="Tahoma"/>
                <a:ea typeface="Tahoma"/>
                <a:cs typeface="Tahoma"/>
              </a:rPr>
              <a:t>	</a:t>
            </a:r>
            <a:r>
              <a:rPr spc="-24" sz="781">
                <a:latin typeface="Tahoma"/>
                <a:ea typeface="Tahoma"/>
                <a:cs typeface="Tahoma"/>
              </a:rPr>
              <a:t>1x</a:t>
            </a:r>
            <a:endParaRPr sz="781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291" name="Shape 291"/>
          <p:cNvGrpSpPr/>
          <p:nvPr isPhoto="false"/>
        </p:nvGrpSpPr>
        <p:grpSpPr>
          <a:xfrm flipH="false" flipV="false" rot="0">
            <a:off x="3431885" y="5297529"/>
            <a:ext cx="1577464" cy="1015057"/>
            <a:chOff x="0" y="0"/>
            <a:chExt cx="1577464" cy="1015057"/>
          </a:xfrm>
        </p:grpSpPr>
        <p:pic>
          <p:nvPicPr>
            <p:cNvPr hidden="false" id="293" name="Picture 293"/>
            <p:cNvPicPr preferRelativeResize="true"/>
            <p:nvPr isPhoto="false"/>
          </p:nvPicPr>
          <p:blipFill>
            <a:blip r:embed="rId12"/>
            <a:stretch/>
          </p:blipFill>
          <p:spPr>
            <a:xfrm flipH="false" flipV="false" rot="0">
              <a:off x="0" y="0"/>
              <a:ext cx="1473292" cy="1014932"/>
            </a:xfrm>
            <a:prstGeom prst="rect">
              <a:avLst/>
            </a:prstGeom>
          </p:spPr>
        </p:pic>
        <p:sp>
          <p:nvSpPr>
            <p:cNvPr hidden="false" id="294" name="Shape 294"/>
            <p:cNvSpPr txBox="false"/>
            <p:nvPr isPhoto="false"/>
          </p:nvSpPr>
          <p:spPr>
            <a:xfrm flipH="false" flipV="false" rot="0">
              <a:off x="1033477" y="777326"/>
              <a:ext cx="233767" cy="9549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39394" name="ODFRight"/>
                <a:gd fmla="val 97789" name="ODFBottom"/>
                <a:gd fmla="val 239394" name="ODFWidth"/>
                <a:gd fmla="val 97789" name="ODFHeight"/>
              </a:gdLst>
              <a:rect b="OXMLTextRectB" l="OXMLTextRectL" r="OXMLTextRectR" t="OXMLTextRectT"/>
              <a:pathLst>
                <a:path fill="norm" h="97789" stroke="true" w="239394">
                  <a:moveTo>
                    <a:pt x="239258" y="9764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295" name="Shape 295"/>
            <p:cNvSpPr txBox="false"/>
            <p:nvPr isPhoto="false"/>
          </p:nvSpPr>
          <p:spPr>
            <a:xfrm flipH="false" flipV="false" rot="0">
              <a:off x="881684" y="715403"/>
              <a:ext cx="186021" cy="10541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90500" name="ODFRight"/>
                <a:gd fmla="val 107950" name="ODFBottom"/>
                <a:gd fmla="val 190500" name="ODFWidth"/>
                <a:gd fmla="val 107950" name="ODFHeight"/>
              </a:gdLst>
              <a:rect b="OXMLTextRectB" l="OXMLTextRectL" r="OXMLTextRectR" t="OXMLTextRectT"/>
              <a:pathLst>
                <a:path fill="norm" h="107950" stroke="true" w="190500">
                  <a:moveTo>
                    <a:pt x="0" y="0"/>
                  </a:moveTo>
                  <a:lnTo>
                    <a:pt x="159778" y="107403"/>
                  </a:lnTo>
                  <a:lnTo>
                    <a:pt x="156781" y="63931"/>
                  </a:lnTo>
                  <a:lnTo>
                    <a:pt x="190131" y="360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296" name="Shape 296"/>
            <p:cNvSpPr txBox="false"/>
            <p:nvPr isPhoto="false"/>
          </p:nvSpPr>
          <p:spPr>
            <a:xfrm flipH="false" flipV="false" rot="0">
              <a:off x="1383496" y="917898"/>
              <a:ext cx="187881" cy="76889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92405" name="ODFRight"/>
                <a:gd fmla="val 78739" name="ODFBottom"/>
                <a:gd fmla="val 192405" name="ODFWidth"/>
                <a:gd fmla="val 78739" name="ODFHeight"/>
              </a:gdLst>
              <a:rect b="OXMLTextRectB" l="OXMLTextRectL" r="OXMLTextRectR" t="OXMLTextRectT"/>
              <a:pathLst>
                <a:path fill="norm" h="78739" stroke="true" w="192405">
                  <a:moveTo>
                    <a:pt x="191847" y="7829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</p:grpSp>
      <p:grpSp>
        <p:nvGrpSpPr>
          <p:cNvPr hidden="false" id="297" name="Shape 297"/>
          <p:cNvGrpSpPr/>
          <p:nvPr isPhoto="false"/>
        </p:nvGrpSpPr>
        <p:grpSpPr>
          <a:xfrm flipH="false" flipV="false" rot="0">
            <a:off x="7105447" y="1792841"/>
            <a:ext cx="1512355" cy="783151"/>
            <a:chOff x="0" y="0"/>
            <a:chExt cx="1512355" cy="783151"/>
          </a:xfrm>
        </p:grpSpPr>
        <p:pic>
          <p:nvPicPr>
            <p:cNvPr hidden="false" id="299" name="Picture 299"/>
            <p:cNvPicPr preferRelativeResize="true"/>
            <p:nvPr isPhoto="false"/>
          </p:nvPicPr>
          <p:blipFill>
            <a:blip r:embed="rId13"/>
            <a:stretch/>
          </p:blipFill>
          <p:spPr>
            <a:xfrm flipH="false" flipV="false" rot="0">
              <a:off x="0" y="0"/>
              <a:ext cx="1511983" cy="782777"/>
            </a:xfrm>
            <a:prstGeom prst="rect">
              <a:avLst/>
            </a:prstGeom>
          </p:spPr>
        </p:pic>
        <p:sp>
          <p:nvSpPr>
            <p:cNvPr hidden="false" id="300" name="Shape 300"/>
            <p:cNvSpPr txBox="false"/>
            <p:nvPr isPhoto="false"/>
          </p:nvSpPr>
          <p:spPr>
            <a:xfrm flipH="false" flipV="false" rot="0">
              <a:off x="508711" y="191811"/>
              <a:ext cx="197182" cy="81849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01929" name="ODFRight"/>
                <a:gd fmla="val 83819" name="ODFBottom"/>
                <a:gd fmla="val 201929" name="ODFWidth"/>
                <a:gd fmla="val 83819" name="ODFHeight"/>
              </a:gdLst>
              <a:rect b="OXMLTextRectB" l="OXMLTextRectL" r="OXMLTextRectR" t="OXMLTextRectT"/>
              <a:pathLst>
                <a:path fill="norm" h="83819" stroke="true" w="201929">
                  <a:moveTo>
                    <a:pt x="0" y="83581"/>
                  </a:moveTo>
                  <a:lnTo>
                    <a:pt x="201720" y="0"/>
                  </a:lnTo>
                </a:path>
              </a:pathLst>
            </a:custGeom>
            <a:ln w="12700">
              <a:solidFill>
                <a:srgbClr val="009D56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301" name="Shape 301"/>
            <p:cNvSpPr txBox="false"/>
            <p:nvPr isPhoto="false"/>
          </p:nvSpPr>
          <p:spPr>
            <a:xfrm flipH="false" flipV="false" rot="0">
              <a:off x="666895" y="131656"/>
              <a:ext cx="184781" cy="10603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9229" name="ODFRight"/>
                <a:gd fmla="val 108585" name="ODFBottom"/>
                <a:gd fmla="val 189229" name="ODFWidth"/>
                <a:gd fmla="val 108585" name="ODFHeight"/>
              </a:gdLst>
              <a:rect b="OXMLTextRectB" l="OXMLTextRectL" r="OXMLTextRectR" t="OXMLTextRectT"/>
              <a:pathLst>
                <a:path fill="norm" h="108585" stroke="true" w="189229">
                  <a:moveTo>
                    <a:pt x="188937" y="0"/>
                  </a:moveTo>
                  <a:lnTo>
                    <a:pt x="0" y="35940"/>
                  </a:lnTo>
                  <a:lnTo>
                    <a:pt x="32702" y="64693"/>
                  </a:lnTo>
                  <a:lnTo>
                    <a:pt x="29629" y="108000"/>
                  </a:lnTo>
                  <a:lnTo>
                    <a:pt x="188937" y="0"/>
                  </a:lnTo>
                  <a:close/>
                </a:path>
              </a:pathLst>
            </a:custGeom>
            <a:solidFill>
              <a:srgbClr val="009D56"/>
            </a:solidFill>
          </p:spPr>
          <p:txBody>
            <a:bodyPr bIns="0" lIns="0" rIns="0" tIns="0" wrap="square"/>
            <a:p>
              <a:endParaRPr sz="1758"/>
            </a:p>
          </p:txBody>
        </p:sp>
      </p:grpSp>
      <p:pic>
        <p:nvPicPr>
          <p:cNvPr hidden="false" id="303" name="Picture 303"/>
          <p:cNvPicPr preferRelativeResize="true"/>
          <p:nvPr isPhoto="false"/>
        </p:nvPicPr>
        <p:blipFill>
          <a:blip r:embed="rId14"/>
          <a:stretch/>
        </p:blipFill>
        <p:spPr>
          <a:xfrm flipH="false" flipV="false" rot="0">
            <a:off x="7674422" y="4948765"/>
            <a:ext cx="943502" cy="815518"/>
          </a:xfrm>
          <a:prstGeom prst="rect">
            <a:avLst/>
          </a:prstGeom>
        </p:spPr>
      </p:pic>
      <p:pic>
        <p:nvPicPr>
          <p:cNvPr hidden="false" id="305" name="Picture 305"/>
          <p:cNvPicPr preferRelativeResize="true"/>
          <p:nvPr isPhoto="false"/>
        </p:nvPicPr>
        <p:blipFill>
          <a:blip r:embed="rId15"/>
          <a:stretch/>
        </p:blipFill>
        <p:spPr>
          <a:xfrm flipH="false" flipV="false" rot="0">
            <a:off x="7363087" y="3678746"/>
            <a:ext cx="161453" cy="151308"/>
          </a:xfrm>
          <a:prstGeom prst="rect">
            <a:avLst/>
          </a:prstGeom>
        </p:spPr>
      </p:pic>
    </p:spTree>
  </p:cSld>
</p:sld>
</file>

<file path=ppt/slides/slide13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06" name="GroupShape 30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308" name="Picture 308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9191238" y="6380392"/>
            <a:ext cx="246068" cy="246081"/>
          </a:xfrm>
          <a:prstGeom prst="rect">
            <a:avLst/>
          </a:prstGeom>
        </p:spPr>
      </p:pic>
      <p:sp>
        <p:nvSpPr>
          <p:cNvPr hidden="false" id="309" name="Shape 309"/>
          <p:cNvSpPr txBox="true"/>
          <p:nvPr isPhoto="false"/>
        </p:nvSpPr>
        <p:spPr>
          <a:xfrm flipH="false" flipV="false" rot="0">
            <a:off x="9277432" y="6434810"/>
            <a:ext cx="73789" cy="117807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684">
                <a:latin typeface="Tahoma"/>
                <a:ea typeface="Tahoma"/>
                <a:cs typeface="Tahoma"/>
              </a:rPr>
              <a:t>3</a:t>
            </a:r>
            <a:endParaRPr sz="684">
              <a:latin typeface="Tahoma"/>
              <a:ea typeface="Tahoma"/>
              <a:cs typeface="Tahoma"/>
            </a:endParaRPr>
          </a:p>
        </p:txBody>
      </p:sp>
      <p:pic>
        <p:nvPicPr>
          <p:cNvPr hidden="false" id="311" name="Picture 311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7706772" y="3666923"/>
            <a:ext cx="836354" cy="574433"/>
          </a:xfrm>
          <a:prstGeom prst="rect">
            <a:avLst/>
          </a:prstGeom>
        </p:spPr>
      </p:pic>
      <p:sp>
        <p:nvSpPr>
          <p:cNvPr hidden="false" id="312" name="Shape 312"/>
          <p:cNvSpPr txBox="true"/>
          <p:nvPr isPhoto="false"/>
        </p:nvSpPr>
        <p:spPr>
          <a:xfrm flipH="false" flipV="false" rot="0">
            <a:off x="7336974" y="3267847"/>
            <a:ext cx="248649" cy="1955088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3125">
                <a:latin typeface="Tahoma"/>
                <a:ea typeface="Tahoma"/>
                <a:cs typeface="Tahoma"/>
              </a:rPr>
              <a:t>2</a:t>
            </a:r>
            <a:endParaRPr sz="3125">
              <a:latin typeface="Tahoma"/>
              <a:ea typeface="Tahoma"/>
              <a:cs typeface="Tahoma"/>
            </a:endParaRPr>
          </a:p>
          <a:p>
            <a:endParaRPr sz="3125">
              <a:latin typeface="Tahoma"/>
              <a:ea typeface="Tahoma"/>
              <a:cs typeface="Tahoma"/>
            </a:endParaRPr>
          </a:p>
          <a:p>
            <a:pPr>
              <a:spcBef>
                <a:spcPts val="151"/>
              </a:spcBef>
            </a:pPr>
            <a:endParaRPr sz="3125">
              <a:latin typeface="Tahoma"/>
              <a:ea typeface="Tahoma"/>
              <a:cs typeface="Tahoma"/>
            </a:endParaRPr>
          </a:p>
          <a:p>
            <a:pPr indent="0" marL="12402"/>
            <a:r>
              <a:rPr spc="-49" sz="3125">
                <a:latin typeface="Tahoma"/>
                <a:ea typeface="Tahoma"/>
                <a:cs typeface="Tahoma"/>
              </a:rPr>
              <a:t>3</a:t>
            </a:r>
            <a:endParaRPr sz="3125">
              <a:latin typeface="Tahoma"/>
              <a:ea typeface="Tahoma"/>
              <a:cs typeface="Tahoma"/>
            </a:endParaRPr>
          </a:p>
        </p:txBody>
      </p:sp>
      <p:sp>
        <p:nvSpPr>
          <p:cNvPr hidden="false" id="313" name="Shape 313"/>
          <p:cNvSpPr txBox="false"/>
          <p:nvPr isPhoto="false"/>
        </p:nvSpPr>
        <p:spPr>
          <a:xfrm flipH="false" flipV="false" rot="0">
            <a:off x="2764302" y="190945"/>
            <a:ext cx="1921603" cy="1591726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1630045" name="ODFBottom"/>
              <a:gd fmla="val 1967864" name="ODFWidth"/>
              <a:gd fmla="val 1630045" name="ODFHeight"/>
            </a:gdLst>
            <a:rect b="OXMLTextRectB" l="OXMLTextRectL" r="OXMLTextRectR" t="OXMLTextRectT"/>
            <a:pathLst>
              <a:path fill="norm" h="1630045" stroke="true" w="1967864">
                <a:moveTo>
                  <a:pt x="1967306" y="0"/>
                </a:moveTo>
                <a:lnTo>
                  <a:pt x="0" y="0"/>
                </a:lnTo>
                <a:lnTo>
                  <a:pt x="0" y="1629803"/>
                </a:lnTo>
                <a:lnTo>
                  <a:pt x="1967306" y="1629803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314" name="Shape 314"/>
          <p:cNvSpPr txBox="true"/>
          <p:nvPr isPhoto="false"/>
        </p:nvSpPr>
        <p:spPr>
          <a:xfrm flipH="false" flipV="false" rot="0">
            <a:off x="2745705" y="1798428"/>
            <a:ext cx="304456" cy="62007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3906">
                <a:latin typeface="Tahoma"/>
                <a:ea typeface="Tahoma"/>
                <a:cs typeface="Tahoma"/>
              </a:rPr>
              <a:t>6</a:t>
            </a:r>
            <a:endParaRPr sz="3906">
              <a:latin typeface="Tahoma"/>
              <a:ea typeface="Tahoma"/>
              <a:cs typeface="Tahoma"/>
            </a:endParaRPr>
          </a:p>
        </p:txBody>
      </p:sp>
      <p:pic>
        <p:nvPicPr>
          <p:cNvPr hidden="false" id="316" name="Picture 316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2845991" y="366381"/>
            <a:ext cx="1613180" cy="1336379"/>
          </a:xfrm>
          <a:prstGeom prst="rect">
            <a:avLst/>
          </a:prstGeom>
        </p:spPr>
      </p:pic>
      <p:sp>
        <p:nvSpPr>
          <p:cNvPr hidden="false" id="317" name="Shape 317"/>
          <p:cNvSpPr txBox="true"/>
          <p:nvPr isPhoto="false"/>
        </p:nvSpPr>
        <p:spPr>
          <a:xfrm flipH="false" flipV="false" rot="0">
            <a:off x="2764302" y="190945"/>
            <a:ext cx="1921603" cy="1639038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630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indent="0" marL="81230"/>
            <a:r>
              <a:rPr spc="-24" sz="781">
                <a:latin typeface="Tahoma"/>
                <a:ea typeface="Tahoma"/>
                <a:cs typeface="Tahoma"/>
              </a:rPr>
              <a:t>1x</a:t>
            </a:r>
            <a:endParaRPr sz="781">
              <a:latin typeface="Tahoma"/>
              <a:ea typeface="Tahoma"/>
              <a:cs typeface="Tahoma"/>
            </a:endParaRPr>
          </a:p>
        </p:txBody>
      </p:sp>
      <p:sp>
        <p:nvSpPr>
          <p:cNvPr hidden="false" id="318" name="Shape 318"/>
          <p:cNvSpPr txBox="false"/>
          <p:nvPr isPhoto="false"/>
        </p:nvSpPr>
        <p:spPr>
          <a:xfrm flipH="false" flipV="false" rot="0">
            <a:off x="6179391" y="175769"/>
            <a:ext cx="0" cy="6152358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l" name="ODFLeft"/>
              <a:gd fmla="val t" name="ODFTop"/>
              <a:gd fmla="val r" name="ODFRight"/>
              <a:gd fmla="val b" name="ODFBottom"/>
              <a:gd fmla="val w" name="ODFWidth"/>
              <a:gd fmla="val h" name="ODFHeight"/>
            </a:gdLst>
            <a:rect b="OXMLTextRectB" l="OXMLTextRectL" r="OXMLTextRectR" t="OXMLTextRectT"/>
            <a:pathLst>
              <a:path fill="norm" h="0" stroke="true" w="0">
                <a:moveTo>
                  <a:pt x="0" y="0"/>
                </a:moveTo>
                <a:lnTo>
                  <a:pt x="0" y="6300000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319" name="Shape 319"/>
          <p:cNvSpPr txBox="true"/>
          <p:nvPr isPhoto="false"/>
        </p:nvSpPr>
        <p:spPr>
          <a:xfrm flipH="false" flipV="false" rot="0">
            <a:off x="7336974" y="1679779"/>
            <a:ext cx="191602" cy="501018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59" sz="3125">
                <a:latin typeface="Tahoma"/>
                <a:ea typeface="Tahoma"/>
                <a:cs typeface="Tahoma"/>
              </a:rPr>
              <a:t>1</a:t>
            </a:r>
            <a:endParaRPr sz="3125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320" name="Shape 320"/>
          <p:cNvGrpSpPr/>
          <p:nvPr isPhoto="false"/>
        </p:nvGrpSpPr>
        <p:grpSpPr>
          <a:xfrm flipH="false" flipV="false" rot="0">
            <a:off x="7695645" y="2049626"/>
            <a:ext cx="1266187" cy="622553"/>
            <a:chOff x="0" y="0"/>
            <a:chExt cx="1266187" cy="622553"/>
          </a:xfrm>
        </p:grpSpPr>
        <p:pic>
          <p:nvPicPr>
            <p:cNvPr hidden="false" id="322" name="Picture 322"/>
            <p:cNvPicPr preferRelativeResize="true"/>
            <p:nvPr isPhoto="false"/>
          </p:nvPicPr>
          <p:blipFill>
            <a:blip r:embed="rId4"/>
            <a:stretch/>
          </p:blipFill>
          <p:spPr>
            <a:xfrm flipH="false" flipV="false" rot="0">
              <a:off x="81433" y="0"/>
              <a:ext cx="1184586" cy="622057"/>
            </a:xfrm>
            <a:prstGeom prst="rect">
              <a:avLst/>
            </a:prstGeom>
          </p:spPr>
        </p:pic>
        <p:sp>
          <p:nvSpPr>
            <p:cNvPr hidden="false" id="323" name="Shape 323"/>
            <p:cNvSpPr txBox="false"/>
            <p:nvPr isPhoto="false"/>
          </p:nvSpPr>
          <p:spPr>
            <a:xfrm flipH="false" flipV="false" rot="0">
              <a:off x="471117" y="250601"/>
              <a:ext cx="445211" cy="18850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455929" name="ODFRight"/>
                <a:gd fmla="val 193039" name="ODFBottom"/>
                <a:gd fmla="val 455929" name="ODFWidth"/>
                <a:gd fmla="val 193039" name="ODFHeight"/>
              </a:gdLst>
              <a:rect b="OXMLTextRectB" l="OXMLTextRectL" r="OXMLTextRectR" t="OXMLTextRectT"/>
              <a:pathLst>
                <a:path fill="norm" h="193039" stroke="true" w="455929">
                  <a:moveTo>
                    <a:pt x="455813" y="192713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324" name="Shape 324"/>
            <p:cNvSpPr txBox="false"/>
            <p:nvPr isPhoto="false"/>
          </p:nvSpPr>
          <p:spPr>
            <a:xfrm flipH="false" flipV="false" rot="0">
              <a:off x="151003" y="115260"/>
              <a:ext cx="119053" cy="50225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21920" name="ODFRight"/>
                <a:gd fmla="val 51435" name="ODFBottom"/>
                <a:gd fmla="val 121920" name="ODFWidth"/>
                <a:gd fmla="val 51435" name="ODFHeight"/>
              </a:gdLst>
              <a:rect b="OXMLTextRectB" l="OXMLTextRectL" r="OXMLTextRectR" t="OXMLTextRectT"/>
              <a:pathLst>
                <a:path fill="norm" h="51435" stroke="true" w="121920">
                  <a:moveTo>
                    <a:pt x="121562" y="51395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325" name="Shape 325"/>
            <p:cNvSpPr txBox="false"/>
            <p:nvPr isPhoto="false"/>
          </p:nvSpPr>
          <p:spPr>
            <a:xfrm flipH="false" flipV="false" rot="0">
              <a:off x="0" y="51449"/>
              <a:ext cx="185401" cy="10727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9864" name="ODFRight"/>
                <a:gd fmla="val 109855" name="ODFBottom"/>
                <a:gd fmla="val 189864" name="ODFWidth"/>
                <a:gd fmla="val 109855" name="ODFHeight"/>
              </a:gdLst>
              <a:rect b="OXMLTextRectB" l="OXMLTextRectL" r="OXMLTextRectR" t="OXMLTextRectT"/>
              <a:pathLst>
                <a:path fill="norm" h="109855" stroke="true" w="189864">
                  <a:moveTo>
                    <a:pt x="0" y="0"/>
                  </a:moveTo>
                  <a:lnTo>
                    <a:pt x="158432" y="109397"/>
                  </a:lnTo>
                  <a:lnTo>
                    <a:pt x="155968" y="65887"/>
                  </a:lnTo>
                  <a:lnTo>
                    <a:pt x="189661" y="38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</p:grpSp>
      <p:grpSp>
        <p:nvGrpSpPr>
          <p:cNvPr hidden="false" id="326" name="Shape 326"/>
          <p:cNvGrpSpPr/>
          <p:nvPr isPhoto="false"/>
        </p:nvGrpSpPr>
        <p:grpSpPr>
          <a:xfrm flipH="false" flipV="false" rot="0">
            <a:off x="7349374" y="5479749"/>
            <a:ext cx="1214722" cy="765169"/>
            <a:chOff x="0" y="0"/>
            <a:chExt cx="1214722" cy="765169"/>
          </a:xfrm>
        </p:grpSpPr>
        <p:pic>
          <p:nvPicPr>
            <p:cNvPr hidden="false" id="328" name="Picture 328"/>
            <p:cNvPicPr preferRelativeResize="true"/>
            <p:nvPr isPhoto="false"/>
          </p:nvPicPr>
          <p:blipFill>
            <a:blip r:embed="rId5"/>
            <a:stretch/>
          </p:blipFill>
          <p:spPr>
            <a:xfrm flipH="false" flipV="false" rot="0">
              <a:off x="0" y="0"/>
              <a:ext cx="1214349" cy="764920"/>
            </a:xfrm>
            <a:prstGeom prst="rect">
              <a:avLst/>
            </a:prstGeom>
          </p:spPr>
        </p:pic>
        <p:pic>
          <p:nvPicPr>
            <p:cNvPr hidden="false" id="330" name="Picture 330"/>
            <p:cNvPicPr preferRelativeResize="true"/>
            <p:nvPr isPhoto="false"/>
          </p:nvPicPr>
          <p:blipFill>
            <a:blip r:embed="rId6"/>
            <a:stretch/>
          </p:blipFill>
          <p:spPr>
            <a:xfrm flipH="false" flipV="false" rot="0">
              <a:off x="312796" y="165092"/>
              <a:ext cx="332560" cy="137722"/>
            </a:xfrm>
            <a:prstGeom prst="rect">
              <a:avLst/>
            </a:prstGeom>
          </p:spPr>
        </p:pic>
      </p:grpSp>
      <p:pic>
        <p:nvPicPr>
          <p:cNvPr hidden="false" id="332" name="Picture 332"/>
          <p:cNvPicPr preferRelativeResize="true"/>
          <p:nvPr isPhoto="false"/>
        </p:nvPicPr>
        <p:blipFill>
          <a:blip r:embed="rId7"/>
          <a:stretch/>
        </p:blipFill>
        <p:spPr>
          <a:xfrm flipH="false" flipV="false" rot="0">
            <a:off x="2905448" y="3198989"/>
            <a:ext cx="2735262" cy="1500078"/>
          </a:xfrm>
          <a:prstGeom prst="rect">
            <a:avLst/>
          </a:prstGeom>
        </p:spPr>
      </p:pic>
      <p:sp>
        <p:nvSpPr>
          <p:cNvPr hidden="false" id="333" name="Shape 333"/>
          <p:cNvSpPr txBox="false"/>
          <p:nvPr isPhoto="false"/>
        </p:nvSpPr>
        <p:spPr>
          <a:xfrm flipH="false" flipV="false" rot="0">
            <a:off x="6375466" y="175815"/>
            <a:ext cx="1921602" cy="585348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599440" name="ODFBottom"/>
              <a:gd fmla="val 1967864" name="ODFWidth"/>
              <a:gd fmla="val 599440" name="ODFHeight"/>
            </a:gdLst>
            <a:rect b="OXMLTextRectB" l="OXMLTextRectL" r="OXMLTextRectR" t="OXMLTextRectT"/>
            <a:pathLst>
              <a:path fill="norm" h="599440" stroke="true" w="1967864">
                <a:moveTo>
                  <a:pt x="1967306" y="0"/>
                </a:moveTo>
                <a:lnTo>
                  <a:pt x="0" y="0"/>
                </a:lnTo>
                <a:lnTo>
                  <a:pt x="0" y="599300"/>
                </a:lnTo>
                <a:lnTo>
                  <a:pt x="1967306" y="599300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334" name="Shape 334"/>
          <p:cNvSpPr txBox="true"/>
          <p:nvPr isPhoto="false"/>
        </p:nvSpPr>
        <p:spPr>
          <a:xfrm flipH="false" flipV="false" rot="0">
            <a:off x="6356870" y="777017"/>
            <a:ext cx="280892" cy="620071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78" sz="3906">
                <a:latin typeface="Tahoma"/>
                <a:ea typeface="Tahoma"/>
                <a:cs typeface="Tahoma"/>
              </a:rPr>
              <a:t>7</a:t>
            </a:r>
            <a:endParaRPr sz="3906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335" name="Shape 335"/>
          <p:cNvGrpSpPr/>
          <p:nvPr isPhoto="false"/>
        </p:nvGrpSpPr>
        <p:grpSpPr>
          <a:xfrm flipH="false" flipV="false" rot="0">
            <a:off x="6445437" y="278484"/>
            <a:ext cx="1718219" cy="360262"/>
            <a:chOff x="0" y="0"/>
            <a:chExt cx="1718219" cy="360262"/>
          </a:xfrm>
        </p:grpSpPr>
        <p:pic>
          <p:nvPicPr>
            <p:cNvPr hidden="false" id="337" name="Picture 337"/>
            <p:cNvPicPr preferRelativeResize="true"/>
            <p:nvPr isPhoto="false"/>
          </p:nvPicPr>
          <p:blipFill>
            <a:blip r:embed="rId8"/>
            <a:stretch/>
          </p:blipFill>
          <p:spPr>
            <a:xfrm flipH="false" flipV="false" rot="0">
              <a:off x="0" y="23810"/>
              <a:ext cx="592291" cy="336326"/>
            </a:xfrm>
            <a:prstGeom prst="rect">
              <a:avLst/>
            </a:prstGeom>
          </p:spPr>
        </p:pic>
        <p:pic>
          <p:nvPicPr>
            <p:cNvPr hidden="false" id="339" name="Picture 339"/>
            <p:cNvPicPr preferRelativeResize="true"/>
            <p:nvPr isPhoto="false"/>
          </p:nvPicPr>
          <p:blipFill>
            <a:blip r:embed="rId9"/>
            <a:stretch/>
          </p:blipFill>
          <p:spPr>
            <a:xfrm flipH="false" flipV="false" rot="0">
              <a:off x="627864" y="15845"/>
              <a:ext cx="161454" cy="151309"/>
            </a:xfrm>
            <a:prstGeom prst="rect">
              <a:avLst/>
            </a:prstGeom>
          </p:spPr>
        </p:pic>
        <p:pic>
          <p:nvPicPr>
            <p:cNvPr hidden="false" id="341" name="Picture 341"/>
            <p:cNvPicPr preferRelativeResize="true"/>
            <p:nvPr isPhoto="false"/>
          </p:nvPicPr>
          <p:blipFill>
            <a:blip r:embed="rId10"/>
            <a:stretch/>
          </p:blipFill>
          <p:spPr>
            <a:xfrm flipH="false" flipV="false" rot="0">
              <a:off x="867124" y="0"/>
              <a:ext cx="497049" cy="360137"/>
            </a:xfrm>
            <a:prstGeom prst="rect">
              <a:avLst/>
            </a:prstGeom>
          </p:spPr>
        </p:pic>
        <p:pic>
          <p:nvPicPr>
            <p:cNvPr hidden="false" id="343" name="Picture 343"/>
            <p:cNvPicPr preferRelativeResize="true"/>
            <p:nvPr isPhoto="false"/>
          </p:nvPicPr>
          <p:blipFill>
            <a:blip r:embed="rId11"/>
            <a:stretch/>
          </p:blipFill>
          <p:spPr>
            <a:xfrm flipH="false" flipV="false" rot="0">
              <a:off x="1453020" y="190486"/>
              <a:ext cx="264894" cy="169650"/>
            </a:xfrm>
            <a:prstGeom prst="rect">
              <a:avLst/>
            </a:prstGeom>
          </p:spPr>
        </p:pic>
      </p:grpSp>
      <p:sp>
        <p:nvSpPr>
          <p:cNvPr hidden="false" id="344" name="Shape 344"/>
          <p:cNvSpPr txBox="true"/>
          <p:nvPr isPhoto="false"/>
        </p:nvSpPr>
        <p:spPr>
          <a:xfrm flipH="false" flipV="false" rot="0">
            <a:off x="6375466" y="175815"/>
            <a:ext cx="1921602" cy="585348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786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indent="0" marL="69449"/>
            <a:r>
              <a:rPr spc="-24" sz="781">
                <a:latin typeface="Tahoma"/>
                <a:ea typeface="Tahoma"/>
                <a:cs typeface="Tahoma"/>
              </a:rPr>
              <a:t>2x</a:t>
            </a:r>
            <a:r>
              <a:rPr sz="781">
                <a:latin typeface="Tahoma"/>
                <a:ea typeface="Tahoma"/>
                <a:cs typeface="Tahoma"/>
              </a:rPr>
              <a:t>	</a:t>
            </a:r>
            <a:r>
              <a:rPr spc="-24" sz="781">
                <a:latin typeface="Tahoma"/>
                <a:ea typeface="Tahoma"/>
                <a:cs typeface="Tahoma"/>
              </a:rPr>
              <a:t>2x</a:t>
            </a:r>
            <a:r>
              <a:rPr sz="781">
                <a:latin typeface="Tahoma"/>
                <a:ea typeface="Tahoma"/>
                <a:cs typeface="Tahoma"/>
              </a:rPr>
              <a:t>	</a:t>
            </a:r>
            <a:r>
              <a:rPr spc="-24" sz="781">
                <a:latin typeface="Tahoma"/>
                <a:ea typeface="Tahoma"/>
                <a:cs typeface="Tahoma"/>
              </a:rPr>
              <a:t>9x</a:t>
            </a:r>
            <a:endParaRPr sz="781">
              <a:latin typeface="Tahoma"/>
              <a:ea typeface="Tahoma"/>
              <a:cs typeface="Tahoma"/>
            </a:endParaRPr>
          </a:p>
        </p:txBody>
      </p:sp>
    </p:spTree>
  </p:cSld>
</p:sld>
</file>

<file path=ppt/slides/slide14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45" name="GroupShape 34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347" name="Picture 347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758110" y="6380392"/>
            <a:ext cx="246069" cy="246081"/>
          </a:xfrm>
          <a:prstGeom prst="rect">
            <a:avLst/>
          </a:prstGeom>
        </p:spPr>
      </p:pic>
      <p:sp>
        <p:nvSpPr>
          <p:cNvPr hidden="false" id="348" name="Shape 348"/>
          <p:cNvSpPr txBox="true"/>
          <p:nvPr isPhoto="false"/>
        </p:nvSpPr>
        <p:spPr>
          <a:xfrm flipH="false" flipV="false" rot="0">
            <a:off x="2844696" y="6434810"/>
            <a:ext cx="73168" cy="117807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684">
                <a:latin typeface="Tahoma"/>
                <a:ea typeface="Tahoma"/>
                <a:cs typeface="Tahoma"/>
              </a:rPr>
              <a:t>4</a:t>
            </a:r>
            <a:endParaRPr sz="684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349" name="Shape 349"/>
          <p:cNvGrpSpPr/>
          <p:nvPr isPhoto="false"/>
        </p:nvGrpSpPr>
        <p:grpSpPr>
          <a:xfrm flipH="false" flipV="false" rot="0">
            <a:off x="6860251" y="4546544"/>
            <a:ext cx="2537335" cy="1781468"/>
            <a:chOff x="0" y="0"/>
            <a:chExt cx="2537335" cy="1781468"/>
          </a:xfrm>
        </p:grpSpPr>
        <p:sp>
          <p:nvSpPr>
            <p:cNvPr hidden="false" id="350" name="Shape 350"/>
            <p:cNvSpPr txBox="false"/>
            <p:nvPr isPhoto="false"/>
          </p:nvSpPr>
          <p:spPr>
            <a:xfrm flipH="false" flipV="false" rot="0">
              <a:off x="6200" y="6200"/>
              <a:ext cx="2524934" cy="1769066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585720" name="ODFRight"/>
                <a:gd fmla="val 1811654" name="ODFBottom"/>
                <a:gd fmla="val 2585720" name="ODFWidth"/>
                <a:gd fmla="val 1811654" name="ODFHeight"/>
              </a:gdLst>
              <a:rect b="OXMLTextRectB" l="OXMLTextRectL" r="OXMLTextRectR" t="OXMLTextRectT"/>
              <a:pathLst>
                <a:path fill="norm" h="1811654" stroke="true" w="2585720">
                  <a:moveTo>
                    <a:pt x="9728" y="0"/>
                  </a:moveTo>
                  <a:lnTo>
                    <a:pt x="0" y="0"/>
                  </a:lnTo>
                  <a:lnTo>
                    <a:pt x="0" y="1811299"/>
                  </a:lnTo>
                  <a:lnTo>
                    <a:pt x="9728" y="1811299"/>
                  </a:lnTo>
                  <a:lnTo>
                    <a:pt x="9728" y="0"/>
                  </a:lnTo>
                  <a:close/>
                </a:path>
                <a:path fill="norm" h="1811654" stroke="true" w="2585720">
                  <a:moveTo>
                    <a:pt x="2585301" y="0"/>
                  </a:moveTo>
                  <a:lnTo>
                    <a:pt x="2570848" y="0"/>
                  </a:lnTo>
                  <a:lnTo>
                    <a:pt x="2570848" y="1811299"/>
                  </a:lnTo>
                  <a:lnTo>
                    <a:pt x="2585301" y="1811299"/>
                  </a:lnTo>
                  <a:lnTo>
                    <a:pt x="25853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351" name="Shape 351"/>
            <p:cNvSpPr txBox="false"/>
            <p:nvPr isPhoto="false"/>
          </p:nvSpPr>
          <p:spPr>
            <a:xfrm flipH="false" flipV="false" rot="0">
              <a:off x="6200" y="6200"/>
              <a:ext cx="2524934" cy="1769066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585720" name="ODFRight"/>
                <a:gd fmla="val 1811654" name="ODFBottom"/>
                <a:gd fmla="val 2585720" name="ODFWidth"/>
                <a:gd fmla="val 1811654" name="ODFHeight"/>
              </a:gdLst>
              <a:rect b="OXMLTextRectB" l="OXMLTextRectL" r="OXMLTextRectR" t="OXMLTextRectT"/>
              <a:pathLst>
                <a:path fill="norm" h="1811654" stroke="true" w="2585720">
                  <a:moveTo>
                    <a:pt x="0" y="1811299"/>
                  </a:moveTo>
                  <a:lnTo>
                    <a:pt x="2585300" y="1811299"/>
                  </a:lnTo>
                  <a:lnTo>
                    <a:pt x="2585300" y="0"/>
                  </a:lnTo>
                  <a:lnTo>
                    <a:pt x="0" y="0"/>
                  </a:lnTo>
                  <a:lnTo>
                    <a:pt x="0" y="181129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</p:grpSp>
      <p:sp>
        <p:nvSpPr>
          <p:cNvPr hidden="false" id="352" name="Shape 352"/>
          <p:cNvSpPr txBox="true"/>
          <p:nvPr isPhoto="false"/>
        </p:nvSpPr>
        <p:spPr>
          <a:xfrm flipH="false" flipV="false" rot="0">
            <a:off x="9039782" y="5704495"/>
            <a:ext cx="308175" cy="346249"/>
          </a:xfrm>
          <a:prstGeom prst="rect">
            <a:avLst/>
          </a:prstGeom>
        </p:spPr>
        <p:txBody>
          <a:bodyPr bIns="0" lIns="0" rIns="0" tIns="0" vert="horz" wrap="square">
            <a:spAutoFit/>
          </a:bodyPr>
          <a:p>
            <a:pPr>
              <a:lnSpc>
                <a:spcPts val="2710"/>
              </a:lnSpc>
            </a:pPr>
            <a:r>
              <a:rPr spc="-361" sz="2344">
                <a:latin typeface="Tahoma"/>
                <a:ea typeface="Tahoma"/>
                <a:cs typeface="Tahoma"/>
              </a:rPr>
              <a:t>1:1</a:t>
            </a:r>
            <a:endParaRPr sz="2344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353" name="Shape 353"/>
          <p:cNvGrpSpPr/>
          <p:nvPr isPhoto="false"/>
        </p:nvGrpSpPr>
        <p:grpSpPr>
          <a:xfrm flipH="false" flipV="false" rot="0">
            <a:off x="6875951" y="4564178"/>
            <a:ext cx="2501372" cy="1751083"/>
            <a:chOff x="0" y="0"/>
            <a:chExt cx="2501372" cy="1751083"/>
          </a:xfrm>
        </p:grpSpPr>
        <p:sp>
          <p:nvSpPr>
            <p:cNvPr hidden="false" id="354" name="Shape 354"/>
            <p:cNvSpPr txBox="false"/>
            <p:nvPr isPhoto="false"/>
          </p:nvSpPr>
          <p:spPr>
            <a:xfrm flipH="false" flipV="false" rot="0">
              <a:off x="0" y="0"/>
              <a:ext cx="2501372" cy="175108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561590" name="ODFRight"/>
                <a:gd fmla="val 1793239" name="ODFBottom"/>
                <a:gd fmla="val 2561590" name="ODFWidth"/>
                <a:gd fmla="val 1793239" name="ODFHeight"/>
              </a:gdLst>
              <a:rect b="OXMLTextRectB" l="OXMLTextRectL" r="OXMLTextRectR" t="OXMLTextRectT"/>
              <a:pathLst>
                <a:path fill="norm" h="1793239" stroke="true" w="2561590">
                  <a:moveTo>
                    <a:pt x="2561120" y="0"/>
                  </a:moveTo>
                  <a:lnTo>
                    <a:pt x="0" y="0"/>
                  </a:lnTo>
                  <a:lnTo>
                    <a:pt x="0" y="1793240"/>
                  </a:lnTo>
                  <a:lnTo>
                    <a:pt x="2561120" y="1793240"/>
                  </a:lnTo>
                  <a:lnTo>
                    <a:pt x="2561120" y="0"/>
                  </a:lnTo>
                  <a:close/>
                </a:path>
              </a:pathLst>
            </a:custGeom>
            <a:solidFill>
              <a:srgbClr val="AACCDE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356" name="Picture 356"/>
            <p:cNvPicPr preferRelativeResize="true"/>
            <p:nvPr isPhoto="false"/>
          </p:nvPicPr>
          <p:blipFill>
            <a:blip r:embed="rId2"/>
            <a:stretch/>
          </p:blipFill>
          <p:spPr>
            <a:xfrm flipH="false" flipV="false" rot="0">
              <a:off x="0" y="40962"/>
              <a:ext cx="2500912" cy="1592341"/>
            </a:xfrm>
            <a:prstGeom prst="rect">
              <a:avLst/>
            </a:prstGeom>
          </p:spPr>
        </p:pic>
      </p:grpSp>
      <p:sp>
        <p:nvSpPr>
          <p:cNvPr hidden="false" id="357" name="Shape 357"/>
          <p:cNvSpPr txBox="true"/>
          <p:nvPr isPhoto="false"/>
        </p:nvSpPr>
        <p:spPr>
          <a:xfrm flipH="false" flipV="false" rot="0">
            <a:off x="6875951" y="5837189"/>
            <a:ext cx="2501372" cy="37326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algn="r" marR="56427">
              <a:spcBef>
                <a:spcPts val="98"/>
              </a:spcBef>
            </a:pPr>
            <a:r>
              <a:rPr spc="-361" sz="2344">
                <a:latin typeface="Tahoma"/>
                <a:ea typeface="Tahoma"/>
                <a:cs typeface="Tahoma"/>
              </a:rPr>
              <a:t>1:1</a:t>
            </a:r>
            <a:endParaRPr sz="2344">
              <a:latin typeface="Tahoma"/>
              <a:ea typeface="Tahoma"/>
              <a:cs typeface="Tahoma"/>
            </a:endParaRPr>
          </a:p>
        </p:txBody>
      </p:sp>
      <p:pic>
        <p:nvPicPr>
          <p:cNvPr hidden="false" id="359" name="Picture 359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5679801" y="583423"/>
            <a:ext cx="1244112" cy="639915"/>
          </a:xfrm>
          <a:prstGeom prst="rect">
            <a:avLst/>
          </a:prstGeom>
        </p:spPr>
      </p:pic>
      <p:grpSp>
        <p:nvGrpSpPr>
          <p:cNvPr hidden="false" id="360" name="Shape 360"/>
          <p:cNvGrpSpPr/>
          <p:nvPr isPhoto="false"/>
        </p:nvGrpSpPr>
        <p:grpSpPr>
          <a:xfrm flipH="false" flipV="false" rot="0">
            <a:off x="2758112" y="3241308"/>
            <a:ext cx="6503938" cy="1571263"/>
            <a:chOff x="0" y="0"/>
            <a:chExt cx="6503938" cy="1571263"/>
          </a:xfrm>
        </p:grpSpPr>
        <p:sp>
          <p:nvSpPr>
            <p:cNvPr hidden="false" id="361" name="Shape 361"/>
            <p:cNvSpPr txBox="false"/>
            <p:nvPr isPhoto="false"/>
          </p:nvSpPr>
          <p:spPr>
            <a:xfrm flipH="false" flipV="false" rot="0">
              <a:off x="0" y="14952"/>
              <a:ext cx="6503938" cy="0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l" name="ODFLeft"/>
                <a:gd fmla="val t" name="ODFTop"/>
                <a:gd fmla="val r" name="ODFRight"/>
                <a:gd fmla="val b" name="ODFBottom"/>
                <a:gd fmla="val w" name="ODFWidth"/>
                <a:gd fmla="val h" name="ODFHeight"/>
              </a:gdLst>
              <a:rect b="OXMLTextRectB" l="OXMLTextRectL" r="OXMLTextRectR" t="OXMLTextRectT"/>
              <a:pathLst>
                <a:path fill="norm" h="0" stroke="true" w="0">
                  <a:moveTo>
                    <a:pt x="665999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362" name="Shape 362"/>
            <p:cNvSpPr txBox="false"/>
            <p:nvPr isPhoto="false"/>
          </p:nvSpPr>
          <p:spPr>
            <a:xfrm flipH="false" flipV="false" rot="0">
              <a:off x="3304204" y="1471665"/>
              <a:ext cx="246788" cy="9983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52729" name="ODFRight"/>
                <a:gd fmla="val 102235" name="ODFBottom"/>
                <a:gd fmla="val 252729" name="ODFWidth"/>
                <a:gd fmla="val 102235" name="ODFHeight"/>
              </a:gdLst>
              <a:rect b="OXMLTextRectB" l="OXMLTextRectL" r="OXMLTextRectR" t="OXMLTextRectT"/>
              <a:pathLst>
                <a:path fill="norm" h="102235" stroke="true" w="252729">
                  <a:moveTo>
                    <a:pt x="250977" y="0"/>
                  </a:moveTo>
                  <a:lnTo>
                    <a:pt x="0" y="49453"/>
                  </a:lnTo>
                  <a:lnTo>
                    <a:pt x="252463" y="101968"/>
                  </a:lnTo>
                  <a:lnTo>
                    <a:pt x="229577" y="49441"/>
                  </a:lnTo>
                  <a:lnTo>
                    <a:pt x="2509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363" name="Shape 363"/>
            <p:cNvSpPr txBox="false"/>
            <p:nvPr isPhoto="false"/>
          </p:nvSpPr>
          <p:spPr>
            <a:xfrm flipH="false" flipV="false" rot="0">
              <a:off x="3436487" y="6200"/>
              <a:ext cx="298874" cy="1514216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306070" name="ODFRight"/>
                <a:gd fmla="val 1550670" name="ODFBottom"/>
                <a:gd fmla="val 306070" name="ODFWidth"/>
                <a:gd fmla="val 1550670" name="ODFHeight"/>
              </a:gdLst>
              <a:rect b="OXMLTextRectB" l="OXMLTextRectL" r="OXMLTextRectR" t="OXMLTextRectT"/>
              <a:pathLst>
                <a:path fill="norm" h="1550670" stroke="true" w="306070">
                  <a:moveTo>
                    <a:pt x="305993" y="0"/>
                  </a:moveTo>
                  <a:lnTo>
                    <a:pt x="305993" y="1550365"/>
                  </a:lnTo>
                  <a:lnTo>
                    <a:pt x="0" y="1550365"/>
                  </a:lnTo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</p:grpSp>
      <p:sp>
        <p:nvSpPr>
          <p:cNvPr hidden="false" id="364" name="Shape 364"/>
          <p:cNvSpPr txBox="true"/>
          <p:nvPr isPhoto="false"/>
        </p:nvSpPr>
        <p:spPr>
          <a:xfrm flipH="false" flipV="false" rot="0">
            <a:off x="4726030" y="2182477"/>
            <a:ext cx="243068" cy="501018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3125">
                <a:latin typeface="Tahoma"/>
                <a:ea typeface="Tahoma"/>
                <a:cs typeface="Tahoma"/>
              </a:rPr>
              <a:t>5</a:t>
            </a:r>
            <a:endParaRPr sz="3125">
              <a:latin typeface="Tahoma"/>
              <a:ea typeface="Tahoma"/>
              <a:cs typeface="Tahoma"/>
            </a:endParaRPr>
          </a:p>
        </p:txBody>
      </p:sp>
      <p:sp>
        <p:nvSpPr>
          <p:cNvPr hidden="false" id="365" name="Shape 365"/>
          <p:cNvSpPr txBox="true"/>
          <p:nvPr isPhoto="false"/>
        </p:nvSpPr>
        <p:spPr>
          <a:xfrm flipH="false" flipV="false" rot="0">
            <a:off x="4726030" y="508579"/>
            <a:ext cx="244928" cy="501018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3125">
                <a:latin typeface="Tahoma"/>
                <a:ea typeface="Tahoma"/>
                <a:cs typeface="Tahoma"/>
              </a:rPr>
              <a:t>4</a:t>
            </a:r>
            <a:endParaRPr sz="3125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366" name="Shape 366"/>
          <p:cNvGrpSpPr/>
          <p:nvPr isPhoto="false"/>
        </p:nvGrpSpPr>
        <p:grpSpPr>
          <a:xfrm flipH="false" flipV="false" rot="0">
            <a:off x="5429788" y="2181355"/>
            <a:ext cx="1494373" cy="920187"/>
            <a:chOff x="0" y="0"/>
            <a:chExt cx="1494373" cy="920187"/>
          </a:xfrm>
        </p:grpSpPr>
        <p:pic>
          <p:nvPicPr>
            <p:cNvPr hidden="false" id="368" name="Picture 368"/>
            <p:cNvPicPr preferRelativeResize="true"/>
            <p:nvPr isPhoto="false"/>
          </p:nvPicPr>
          <p:blipFill>
            <a:blip r:embed="rId4"/>
            <a:stretch/>
          </p:blipFill>
          <p:spPr>
            <a:xfrm flipH="false" flipV="false" rot="0">
              <a:off x="0" y="0"/>
              <a:ext cx="1494124" cy="919691"/>
            </a:xfrm>
            <a:prstGeom prst="rect">
              <a:avLst/>
            </a:prstGeom>
          </p:spPr>
        </p:pic>
        <p:pic>
          <p:nvPicPr>
            <p:cNvPr hidden="false" id="370" name="Picture 370"/>
            <p:cNvPicPr preferRelativeResize="true"/>
            <p:nvPr isPhoto="false"/>
          </p:nvPicPr>
          <p:blipFill>
            <a:blip r:embed="rId5"/>
            <a:stretch/>
          </p:blipFill>
          <p:spPr>
            <a:xfrm flipH="false" flipV="false" rot="0">
              <a:off x="313919" y="173554"/>
              <a:ext cx="316314" cy="127421"/>
            </a:xfrm>
            <a:prstGeom prst="rect">
              <a:avLst/>
            </a:prstGeom>
          </p:spPr>
        </p:pic>
      </p:grpSp>
      <p:pic>
        <p:nvPicPr>
          <p:cNvPr hidden="false" id="372" name="Picture 372"/>
          <p:cNvPicPr preferRelativeResize="true"/>
          <p:nvPr isPhoto="false"/>
        </p:nvPicPr>
        <p:blipFill>
          <a:blip r:embed="rId6"/>
          <a:stretch/>
        </p:blipFill>
        <p:spPr>
          <a:xfrm flipH="false" flipV="false" rot="0">
            <a:off x="3203667" y="3594748"/>
            <a:ext cx="2812647" cy="1497103"/>
          </a:xfrm>
          <a:prstGeom prst="rect">
            <a:avLst/>
          </a:prstGeom>
        </p:spPr>
      </p:pic>
    </p:spTree>
  </p:cSld>
</p:sld>
</file>

<file path=ppt/slides/slide15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73" name="GroupShape 37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375" name="Picture 375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9191238" y="6380392"/>
            <a:ext cx="246068" cy="246081"/>
          </a:xfrm>
          <a:prstGeom prst="rect">
            <a:avLst/>
          </a:prstGeom>
        </p:spPr>
      </p:pic>
      <p:sp>
        <p:nvSpPr>
          <p:cNvPr hidden="false" id="376" name="Shape 376"/>
          <p:cNvSpPr txBox="true"/>
          <p:nvPr isPhoto="false"/>
        </p:nvSpPr>
        <p:spPr>
          <a:xfrm flipH="false" flipV="false" rot="0">
            <a:off x="9277779" y="6434810"/>
            <a:ext cx="72548" cy="117807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684">
                <a:latin typeface="Tahoma"/>
                <a:ea typeface="Tahoma"/>
                <a:cs typeface="Tahoma"/>
              </a:rPr>
              <a:t>5</a:t>
            </a:r>
            <a:endParaRPr sz="684">
              <a:latin typeface="Tahoma"/>
              <a:ea typeface="Tahoma"/>
              <a:cs typeface="Tahoma"/>
            </a:endParaRPr>
          </a:p>
        </p:txBody>
      </p:sp>
      <p:sp>
        <p:nvSpPr>
          <p:cNvPr hidden="false" id="377" name="Shape 377"/>
          <p:cNvSpPr txBox="false"/>
          <p:nvPr isPhoto="false"/>
        </p:nvSpPr>
        <p:spPr>
          <a:xfrm flipH="false" flipV="false" rot="0">
            <a:off x="2764302" y="181965"/>
            <a:ext cx="1921603" cy="690761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707390" name="ODFBottom"/>
              <a:gd fmla="val 1967864" name="ODFWidth"/>
              <a:gd fmla="val 707390" name="ODFHeight"/>
            </a:gdLst>
            <a:rect b="OXMLTextRectB" l="OXMLTextRectL" r="OXMLTextRectR" t="OXMLTextRectT"/>
            <a:pathLst>
              <a:path fill="norm" h="707390" stroke="true" w="1967864">
                <a:moveTo>
                  <a:pt x="1967306" y="0"/>
                </a:moveTo>
                <a:lnTo>
                  <a:pt x="0" y="0"/>
                </a:lnTo>
                <a:lnTo>
                  <a:pt x="0" y="707301"/>
                </a:lnTo>
                <a:lnTo>
                  <a:pt x="1967306" y="707301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378" name="Shape 378"/>
          <p:cNvSpPr txBox="true"/>
          <p:nvPr isPhoto="false"/>
        </p:nvSpPr>
        <p:spPr>
          <a:xfrm flipH="false" flipV="false" rot="0">
            <a:off x="2745705" y="888629"/>
            <a:ext cx="301355" cy="620071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3906">
                <a:latin typeface="Tahoma"/>
                <a:ea typeface="Tahoma"/>
                <a:cs typeface="Tahoma"/>
              </a:rPr>
              <a:t>8</a:t>
            </a:r>
            <a:endParaRPr sz="3906">
              <a:latin typeface="Tahoma"/>
              <a:ea typeface="Tahoma"/>
              <a:cs typeface="Tahoma"/>
            </a:endParaRPr>
          </a:p>
        </p:txBody>
      </p:sp>
      <p:pic>
        <p:nvPicPr>
          <p:cNvPr hidden="false" id="380" name="Picture 380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3335018" y="318169"/>
            <a:ext cx="878022" cy="419664"/>
          </a:xfrm>
          <a:prstGeom prst="rect">
            <a:avLst/>
          </a:prstGeom>
        </p:spPr>
      </p:pic>
      <p:sp>
        <p:nvSpPr>
          <p:cNvPr hidden="false" id="381" name="Shape 381"/>
          <p:cNvSpPr txBox="true"/>
          <p:nvPr isPhoto="false"/>
        </p:nvSpPr>
        <p:spPr>
          <a:xfrm flipH="false" flipV="false" rot="0">
            <a:off x="2764302" y="181965"/>
            <a:ext cx="1921603" cy="690761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718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indent="0" marL="570471"/>
            <a:r>
              <a:rPr spc="-24" sz="781">
                <a:latin typeface="Tahoma"/>
                <a:ea typeface="Tahoma"/>
                <a:cs typeface="Tahoma"/>
              </a:rPr>
              <a:t>1x</a:t>
            </a:r>
            <a:endParaRPr sz="781">
              <a:latin typeface="Tahoma"/>
              <a:ea typeface="Tahoma"/>
              <a:cs typeface="Tahoma"/>
            </a:endParaRPr>
          </a:p>
        </p:txBody>
      </p:sp>
      <p:pic>
        <p:nvPicPr>
          <p:cNvPr hidden="false" id="383" name="Picture 383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4223528" y="242860"/>
            <a:ext cx="148456" cy="153119"/>
          </a:xfrm>
          <a:prstGeom prst="rect">
            <a:avLst/>
          </a:prstGeom>
        </p:spPr>
      </p:pic>
      <p:pic>
        <p:nvPicPr>
          <p:cNvPr hidden="false" id="385" name="Picture 385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3109644" y="1677082"/>
            <a:ext cx="2812647" cy="1497103"/>
          </a:xfrm>
          <a:prstGeom prst="rect">
            <a:avLst/>
          </a:prstGeom>
        </p:spPr>
      </p:pic>
      <p:pic>
        <p:nvPicPr>
          <p:cNvPr hidden="false" id="387" name="Picture 387"/>
          <p:cNvPicPr preferRelativeResize="true"/>
          <p:nvPr isPhoto="false"/>
        </p:nvPicPr>
        <p:blipFill>
          <a:blip r:embed="rId5"/>
          <a:stretch/>
        </p:blipFill>
        <p:spPr>
          <a:xfrm flipH="false" flipV="false" rot="0">
            <a:off x="3035235" y="4628175"/>
            <a:ext cx="2887056" cy="1699493"/>
          </a:xfrm>
          <a:prstGeom prst="rect">
            <a:avLst/>
          </a:prstGeom>
        </p:spPr>
      </p:pic>
      <p:pic>
        <p:nvPicPr>
          <p:cNvPr hidden="false" id="389" name="Picture 389"/>
          <p:cNvPicPr preferRelativeResize="true"/>
          <p:nvPr isPhoto="false"/>
        </p:nvPicPr>
        <p:blipFill>
          <a:blip r:embed="rId6"/>
          <a:stretch/>
        </p:blipFill>
        <p:spPr>
          <a:xfrm flipH="false" flipV="false" rot="0">
            <a:off x="6472682" y="2728230"/>
            <a:ext cx="2812647" cy="1500077"/>
          </a:xfrm>
          <a:prstGeom prst="rect">
            <a:avLst/>
          </a:prstGeom>
        </p:spPr>
      </p:pic>
      <p:sp>
        <p:nvSpPr>
          <p:cNvPr hidden="false" id="390" name="Shape 390"/>
          <p:cNvSpPr txBox="false"/>
          <p:nvPr isPhoto="false"/>
        </p:nvSpPr>
        <p:spPr>
          <a:xfrm flipH="false" flipV="false" rot="0">
            <a:off x="6378790" y="184893"/>
            <a:ext cx="1921603" cy="455753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466725" name="ODFBottom"/>
              <a:gd fmla="val 1967864" name="ODFWidth"/>
              <a:gd fmla="val 466725" name="ODFHeight"/>
            </a:gdLst>
            <a:rect b="OXMLTextRectB" l="OXMLTextRectL" r="OXMLTextRectR" t="OXMLTextRectT"/>
            <a:pathLst>
              <a:path fill="norm" h="466725" stroke="true" w="1967864">
                <a:moveTo>
                  <a:pt x="1967306" y="0"/>
                </a:moveTo>
                <a:lnTo>
                  <a:pt x="0" y="0"/>
                </a:lnTo>
                <a:lnTo>
                  <a:pt x="0" y="466102"/>
                </a:lnTo>
                <a:lnTo>
                  <a:pt x="1967306" y="466102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391" name="Shape 391"/>
          <p:cNvSpPr txBox="true"/>
          <p:nvPr isPhoto="false"/>
        </p:nvSpPr>
        <p:spPr>
          <a:xfrm flipH="false" flipV="false" rot="0">
            <a:off x="6360190" y="656030"/>
            <a:ext cx="492958" cy="620071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366" sz="3906">
                <a:latin typeface="Tahoma"/>
                <a:ea typeface="Tahoma"/>
                <a:cs typeface="Tahoma"/>
              </a:rPr>
              <a:t>10</a:t>
            </a:r>
            <a:endParaRPr sz="3906">
              <a:latin typeface="Tahoma"/>
              <a:ea typeface="Tahoma"/>
              <a:cs typeface="Tahoma"/>
            </a:endParaRPr>
          </a:p>
        </p:txBody>
      </p:sp>
      <p:sp>
        <p:nvSpPr>
          <p:cNvPr hidden="false" id="392" name="Shape 392"/>
          <p:cNvSpPr txBox="false"/>
          <p:nvPr isPhoto="false"/>
        </p:nvSpPr>
        <p:spPr>
          <a:xfrm flipH="false" flipV="false" rot="0">
            <a:off x="6191793" y="175769"/>
            <a:ext cx="0" cy="6152358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l" name="ODFLeft"/>
              <a:gd fmla="val t" name="ODFTop"/>
              <a:gd fmla="val r" name="ODFRight"/>
              <a:gd fmla="val b" name="ODFBottom"/>
              <a:gd fmla="val w" name="ODFWidth"/>
              <a:gd fmla="val h" name="ODFHeight"/>
            </a:gdLst>
            <a:rect b="OXMLTextRectB" l="OXMLTextRectL" r="OXMLTextRectR" t="OXMLTextRectT"/>
            <a:pathLst>
              <a:path fill="norm" h="0" stroke="true" w="0">
                <a:moveTo>
                  <a:pt x="0" y="0"/>
                </a:moveTo>
                <a:lnTo>
                  <a:pt x="0" y="6300000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393" name="Shape 393"/>
          <p:cNvSpPr txBox="false"/>
          <p:nvPr isPhoto="false"/>
        </p:nvSpPr>
        <p:spPr>
          <a:xfrm flipH="false" flipV="false" rot="0">
            <a:off x="2764302" y="3701733"/>
            <a:ext cx="1921603" cy="455752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466725" name="ODFBottom"/>
              <a:gd fmla="val 1967864" name="ODFWidth"/>
              <a:gd fmla="val 466725" name="ODFHeight"/>
            </a:gdLst>
            <a:rect b="OXMLTextRectB" l="OXMLTextRectL" r="OXMLTextRectR" t="OXMLTextRectT"/>
            <a:pathLst>
              <a:path fill="norm" h="466725" stroke="true" w="1967864">
                <a:moveTo>
                  <a:pt x="1967306" y="0"/>
                </a:moveTo>
                <a:lnTo>
                  <a:pt x="0" y="0"/>
                </a:lnTo>
                <a:lnTo>
                  <a:pt x="0" y="466102"/>
                </a:lnTo>
                <a:lnTo>
                  <a:pt x="1967306" y="466102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394" name="Shape 394"/>
          <p:cNvSpPr txBox="true"/>
          <p:nvPr isPhoto="false"/>
        </p:nvSpPr>
        <p:spPr>
          <a:xfrm flipH="false" flipV="false" rot="0">
            <a:off x="2745706" y="4172865"/>
            <a:ext cx="303215" cy="620071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3906">
                <a:latin typeface="Tahoma"/>
                <a:ea typeface="Tahoma"/>
                <a:cs typeface="Tahoma"/>
              </a:rPr>
              <a:t>9</a:t>
            </a:r>
            <a:endParaRPr sz="3906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395" name="Shape 395"/>
          <p:cNvGrpSpPr/>
          <p:nvPr isPhoto="false"/>
        </p:nvGrpSpPr>
        <p:grpSpPr>
          <a:xfrm flipH="false" flipV="false" rot="0">
            <a:off x="3320567" y="3798881"/>
            <a:ext cx="974133" cy="235627"/>
            <a:chOff x="0" y="0"/>
            <a:chExt cx="974133" cy="235627"/>
          </a:xfrm>
        </p:grpSpPr>
        <p:pic>
          <p:nvPicPr>
            <p:cNvPr hidden="false" id="397" name="Picture 397"/>
            <p:cNvPicPr preferRelativeResize="true"/>
            <p:nvPr isPhoto="false"/>
          </p:nvPicPr>
          <p:blipFill>
            <a:blip r:embed="rId7"/>
            <a:stretch/>
          </p:blipFill>
          <p:spPr>
            <a:xfrm flipH="false" flipV="false" rot="0">
              <a:off x="0" y="0"/>
              <a:ext cx="288693" cy="235123"/>
            </a:xfrm>
            <a:prstGeom prst="rect">
              <a:avLst/>
            </a:prstGeom>
          </p:spPr>
        </p:pic>
        <p:pic>
          <p:nvPicPr>
            <p:cNvPr hidden="false" id="399" name="Picture 399"/>
            <p:cNvPicPr preferRelativeResize="true"/>
            <p:nvPr isPhoto="false"/>
          </p:nvPicPr>
          <p:blipFill>
            <a:blip r:embed="rId8"/>
            <a:stretch/>
          </p:blipFill>
          <p:spPr>
            <a:xfrm flipH="false" flipV="false" rot="0">
              <a:off x="833792" y="80429"/>
              <a:ext cx="139887" cy="139886"/>
            </a:xfrm>
            <a:prstGeom prst="rect">
              <a:avLst/>
            </a:prstGeom>
          </p:spPr>
        </p:pic>
      </p:grpSp>
      <p:sp>
        <p:nvSpPr>
          <p:cNvPr hidden="false" id="400" name="Shape 400"/>
          <p:cNvSpPr txBox="true"/>
          <p:nvPr isPhoto="false"/>
        </p:nvSpPr>
        <p:spPr>
          <a:xfrm flipH="false" flipV="false" rot="0">
            <a:off x="2764302" y="3701733"/>
            <a:ext cx="1921603" cy="455752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654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indent="0" marL="556210"/>
            <a:r>
              <a:rPr spc="-24" sz="781">
                <a:latin typeface="Tahoma"/>
                <a:ea typeface="Tahoma"/>
                <a:cs typeface="Tahoma"/>
              </a:rPr>
              <a:t>1x</a:t>
            </a:r>
            <a:r>
              <a:rPr sz="781">
                <a:latin typeface="Tahoma"/>
                <a:ea typeface="Tahoma"/>
                <a:cs typeface="Tahoma"/>
              </a:rPr>
              <a:t>	</a:t>
            </a:r>
            <a:r>
              <a:rPr spc="-24" sz="781">
                <a:latin typeface="Tahoma"/>
                <a:ea typeface="Tahoma"/>
                <a:cs typeface="Tahoma"/>
              </a:rPr>
              <a:t>1x</a:t>
            </a:r>
            <a:endParaRPr sz="781">
              <a:latin typeface="Tahoma"/>
              <a:ea typeface="Tahoma"/>
              <a:cs typeface="Tahoma"/>
            </a:endParaRPr>
          </a:p>
        </p:txBody>
      </p:sp>
      <p:pic>
        <p:nvPicPr>
          <p:cNvPr hidden="false" id="402" name="Picture 402"/>
          <p:cNvPicPr preferRelativeResize="true"/>
          <p:nvPr isPhoto="false"/>
        </p:nvPicPr>
        <p:blipFill>
          <a:blip r:embed="rId8"/>
          <a:stretch/>
        </p:blipFill>
        <p:spPr>
          <a:xfrm flipH="false" flipV="false" rot="0">
            <a:off x="7269272" y="378850"/>
            <a:ext cx="139886" cy="139887"/>
          </a:xfrm>
          <a:prstGeom prst="rect">
            <a:avLst/>
          </a:prstGeom>
        </p:spPr>
      </p:pic>
      <p:sp>
        <p:nvSpPr>
          <p:cNvPr hidden="false" id="403" name="Shape 403"/>
          <p:cNvSpPr txBox="true"/>
          <p:nvPr isPhoto="false"/>
        </p:nvSpPr>
        <p:spPr>
          <a:xfrm flipH="false" flipV="false" rot="0">
            <a:off x="6378790" y="184893"/>
            <a:ext cx="1921603" cy="463075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781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algn="ctr" marR="66968">
              <a:spcBef>
                <a:spcPts val="5"/>
              </a:spcBef>
            </a:pPr>
            <a:r>
              <a:rPr spc="-24" sz="781">
                <a:latin typeface="Tahoma"/>
                <a:ea typeface="Tahoma"/>
                <a:cs typeface="Tahoma"/>
              </a:rPr>
              <a:t>1x</a:t>
            </a:r>
            <a:endParaRPr sz="781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404" name="Shape 404"/>
          <p:cNvGrpSpPr/>
          <p:nvPr isPhoto="false"/>
        </p:nvGrpSpPr>
        <p:grpSpPr>
          <a:xfrm flipH="false" flipV="false" rot="0">
            <a:off x="2854637" y="5910707"/>
            <a:ext cx="982195" cy="412348"/>
            <a:chOff x="0" y="0"/>
            <a:chExt cx="982195" cy="412348"/>
          </a:xfrm>
        </p:grpSpPr>
        <p:sp>
          <p:nvSpPr>
            <p:cNvPr hidden="false" id="405" name="Shape 405"/>
            <p:cNvSpPr txBox="false"/>
            <p:nvPr isPhoto="false"/>
          </p:nvSpPr>
          <p:spPr>
            <a:xfrm flipH="false" flipV="false" rot="0">
              <a:off x="6200" y="290409"/>
              <a:ext cx="277792" cy="11595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84480" name="ODFRight"/>
                <a:gd fmla="val 118745" name="ODFBottom"/>
                <a:gd fmla="val 284480" name="ODFWidth"/>
                <a:gd fmla="val 118745" name="ODFHeight"/>
              </a:gdLst>
              <a:rect b="OXMLTextRectB" l="OXMLTextRectL" r="OXMLTextRectR" t="OXMLTextRectT"/>
              <a:pathLst>
                <a:path fill="norm" h="118745" stroke="true" w="284480">
                  <a:moveTo>
                    <a:pt x="0" y="118335"/>
                  </a:moveTo>
                  <a:lnTo>
                    <a:pt x="284434" y="0"/>
                  </a:lnTo>
                </a:path>
              </a:pathLst>
            </a:custGeom>
            <a:ln w="12699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06" name="Shape 406"/>
            <p:cNvSpPr txBox="false"/>
            <p:nvPr isPhoto="false"/>
          </p:nvSpPr>
          <p:spPr>
            <a:xfrm flipH="false" flipV="false" rot="0">
              <a:off x="631601" y="62996"/>
              <a:ext cx="199043" cy="83089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03834" name="ODFRight"/>
                <a:gd fmla="val 85089" name="ODFBottom"/>
                <a:gd fmla="val 203834" name="ODFWidth"/>
                <a:gd fmla="val 85089" name="ODFHeight"/>
              </a:gdLst>
              <a:rect b="OXMLTextRectB" l="OXMLTextRectL" r="OXMLTextRectR" t="OXMLTextRectT"/>
              <a:pathLst>
                <a:path fill="norm" h="85089" stroke="true" w="203834">
                  <a:moveTo>
                    <a:pt x="0" y="84769"/>
                  </a:moveTo>
                  <a:lnTo>
                    <a:pt x="203755" y="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07" name="Shape 407"/>
            <p:cNvSpPr txBox="false"/>
            <p:nvPr isPhoto="false"/>
          </p:nvSpPr>
          <p:spPr>
            <a:xfrm flipH="false" flipV="false" rot="0">
              <a:off x="797288" y="0"/>
              <a:ext cx="184781" cy="10603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9230" name="ODFRight"/>
                <a:gd fmla="val 108585" name="ODFBottom"/>
                <a:gd fmla="val 189230" name="ODFWidth"/>
                <a:gd fmla="val 108585" name="ODFHeight"/>
              </a:gdLst>
              <a:rect b="OXMLTextRectB" l="OXMLTextRectL" r="OXMLTextRectR" t="OXMLTextRectT"/>
              <a:pathLst>
                <a:path fill="norm" h="108585" stroke="true" w="189230">
                  <a:moveTo>
                    <a:pt x="189064" y="0"/>
                  </a:moveTo>
                  <a:lnTo>
                    <a:pt x="0" y="36334"/>
                  </a:lnTo>
                  <a:lnTo>
                    <a:pt x="32753" y="65074"/>
                  </a:lnTo>
                  <a:lnTo>
                    <a:pt x="28740" y="108356"/>
                  </a:lnTo>
                  <a:lnTo>
                    <a:pt x="189064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</p:grpSp>
      <p:sp>
        <p:nvSpPr>
          <p:cNvPr hidden="false" id="408" name="Shape 408"/>
          <p:cNvSpPr txBox="false"/>
          <p:nvPr isPhoto="false"/>
        </p:nvSpPr>
        <p:spPr>
          <a:xfrm flipH="false" flipV="false" rot="0">
            <a:off x="6523701" y="5970614"/>
            <a:ext cx="3087340" cy="350961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3161665" name="ODFRight"/>
              <a:gd fmla="val 359410" name="ODFBottom"/>
              <a:gd fmla="val 3161665" name="ODFWidth"/>
              <a:gd fmla="val 359410" name="ODFHeight"/>
            </a:gdLst>
            <a:rect b="OXMLTextRectB" l="OXMLTextRectL" r="OXMLTextRectR" t="OXMLTextRectT"/>
            <a:pathLst>
              <a:path fill="norm" h="359410" stroke="true" w="3161665">
                <a:moveTo>
                  <a:pt x="3161601" y="0"/>
                </a:moveTo>
                <a:lnTo>
                  <a:pt x="0" y="0"/>
                </a:lnTo>
                <a:lnTo>
                  <a:pt x="0" y="359295"/>
                </a:lnTo>
                <a:lnTo>
                  <a:pt x="3161601" y="359295"/>
                </a:lnTo>
                <a:lnTo>
                  <a:pt x="3161601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409" name="Shape 409"/>
          <p:cNvSpPr txBox="true"/>
          <p:nvPr isPhoto="false"/>
        </p:nvSpPr>
        <p:spPr>
          <a:xfrm flipH="false" flipV="false" rot="0">
            <a:off x="6523701" y="5970614"/>
            <a:ext cx="3087340" cy="350961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pPr algn="r" marR="75649">
              <a:lnSpc>
                <a:spcPts val="2656"/>
              </a:lnSpc>
            </a:pPr>
            <a:r>
              <a:rPr spc="-361" sz="2344">
                <a:latin typeface="Tahoma"/>
                <a:ea typeface="Tahoma"/>
                <a:cs typeface="Tahoma"/>
              </a:rPr>
              <a:t>1:1</a:t>
            </a:r>
            <a:endParaRPr sz="2344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410" name="Shape 410"/>
          <p:cNvGrpSpPr/>
          <p:nvPr isPhoto="false"/>
        </p:nvGrpSpPr>
        <p:grpSpPr>
          <a:xfrm flipH="false" flipV="false" rot="0">
            <a:off x="6628011" y="6066976"/>
            <a:ext cx="2420142" cy="154397"/>
            <a:chOff x="0" y="0"/>
            <a:chExt cx="2420142" cy="154397"/>
          </a:xfrm>
        </p:grpSpPr>
        <p:sp>
          <p:nvSpPr>
            <p:cNvPr hidden="false" id="411" name="Shape 411"/>
            <p:cNvSpPr txBox="false"/>
            <p:nvPr isPhoto="false"/>
          </p:nvSpPr>
          <p:spPr>
            <a:xfrm flipH="false" flipV="false" rot="0">
              <a:off x="5249" y="5245"/>
              <a:ext cx="2216138" cy="141996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269490" name="ODFRight"/>
                <a:gd fmla="val 145414" name="ODFBottom"/>
                <a:gd fmla="val 2269490" name="ODFWidth"/>
                <a:gd fmla="val 145414" name="ODFHeight"/>
              </a:gdLst>
              <a:rect b="OXMLTextRectB" l="OXMLTextRectL" r="OXMLTextRectR" t="OXMLTextRectT"/>
              <a:pathLst>
                <a:path fill="norm" h="145414" stroke="true" w="2269490">
                  <a:moveTo>
                    <a:pt x="2269426" y="105041"/>
                  </a:moveTo>
                  <a:lnTo>
                    <a:pt x="0" y="105041"/>
                  </a:lnTo>
                  <a:lnTo>
                    <a:pt x="0" y="123761"/>
                  </a:lnTo>
                  <a:lnTo>
                    <a:pt x="18618" y="144818"/>
                  </a:lnTo>
                  <a:lnTo>
                    <a:pt x="2250389" y="144818"/>
                  </a:lnTo>
                  <a:lnTo>
                    <a:pt x="2269426" y="123977"/>
                  </a:lnTo>
                  <a:lnTo>
                    <a:pt x="2269426" y="105041"/>
                  </a:lnTo>
                  <a:close/>
                </a:path>
                <a:path fill="norm" h="145414" stroke="true" w="2269490">
                  <a:moveTo>
                    <a:pt x="2269426" y="45148"/>
                  </a:moveTo>
                  <a:lnTo>
                    <a:pt x="0" y="45148"/>
                  </a:lnTo>
                  <a:lnTo>
                    <a:pt x="0" y="99669"/>
                  </a:lnTo>
                  <a:lnTo>
                    <a:pt x="2269426" y="99669"/>
                  </a:lnTo>
                  <a:lnTo>
                    <a:pt x="2269426" y="45148"/>
                  </a:lnTo>
                  <a:close/>
                </a:path>
                <a:path fill="norm" h="145414" stroke="true" w="2269490">
                  <a:moveTo>
                    <a:pt x="2250198" y="0"/>
                  </a:moveTo>
                  <a:lnTo>
                    <a:pt x="18783" y="0"/>
                  </a:lnTo>
                  <a:lnTo>
                    <a:pt x="93" y="22732"/>
                  </a:lnTo>
                  <a:lnTo>
                    <a:pt x="0" y="39662"/>
                  </a:lnTo>
                  <a:lnTo>
                    <a:pt x="2269426" y="39662"/>
                  </a:lnTo>
                  <a:lnTo>
                    <a:pt x="2269426" y="22732"/>
                  </a:lnTo>
                  <a:lnTo>
                    <a:pt x="22501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12" name="Shape 412"/>
            <p:cNvSpPr txBox="false"/>
            <p:nvPr isPhoto="false"/>
          </p:nvSpPr>
          <p:spPr>
            <a:xfrm flipH="false" flipV="false" rot="0">
              <a:off x="5243" y="43973"/>
              <a:ext cx="2216138" cy="6386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269490" name="ODFRight"/>
                <a:gd fmla="val 65404" name="ODFBottom"/>
                <a:gd fmla="val 2269490" name="ODFWidth"/>
                <a:gd fmla="val 65404" name="ODFHeight"/>
              </a:gdLst>
              <a:rect b="OXMLTextRectB" l="OXMLTextRectL" r="OXMLTextRectR" t="OXMLTextRectT"/>
              <a:pathLst>
                <a:path fill="norm" h="65404" stroke="true" w="2269490">
                  <a:moveTo>
                    <a:pt x="2269426" y="60007"/>
                  </a:moveTo>
                  <a:lnTo>
                    <a:pt x="0" y="60007"/>
                  </a:lnTo>
                  <a:lnTo>
                    <a:pt x="0" y="65379"/>
                  </a:lnTo>
                  <a:lnTo>
                    <a:pt x="2269426" y="65379"/>
                  </a:lnTo>
                  <a:lnTo>
                    <a:pt x="2269426" y="60007"/>
                  </a:lnTo>
                  <a:close/>
                </a:path>
                <a:path fill="norm" h="65404" stroke="true" w="2269490">
                  <a:moveTo>
                    <a:pt x="2269426" y="0"/>
                  </a:moveTo>
                  <a:lnTo>
                    <a:pt x="0" y="0"/>
                  </a:lnTo>
                  <a:lnTo>
                    <a:pt x="0" y="5499"/>
                  </a:lnTo>
                  <a:lnTo>
                    <a:pt x="2269426" y="5499"/>
                  </a:lnTo>
                  <a:lnTo>
                    <a:pt x="22694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13" name="Shape 413"/>
            <p:cNvSpPr txBox="false"/>
            <p:nvPr isPhoto="false"/>
          </p:nvSpPr>
          <p:spPr>
            <a:xfrm flipH="false" flipV="false" rot="0">
              <a:off x="-1" y="9"/>
              <a:ext cx="2226679" cy="15191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280284" name="ODFRight"/>
                <a:gd fmla="val 155575" name="ODFBottom"/>
                <a:gd fmla="val 2280284" name="ODFWidth"/>
                <a:gd fmla="val 155575" name="ODFHeight"/>
              </a:gdLst>
              <a:rect b="OXMLTextRectB" l="OXMLTextRectL" r="OXMLTextRectR" t="OXMLTextRectT"/>
              <a:pathLst>
                <a:path fill="norm" h="155575" stroke="true" w="2280284">
                  <a:moveTo>
                    <a:pt x="2280285" y="131064"/>
                  </a:moveTo>
                  <a:lnTo>
                    <a:pt x="2280247" y="26441"/>
                  </a:lnTo>
                  <a:lnTo>
                    <a:pt x="2280056" y="25908"/>
                  </a:lnTo>
                  <a:lnTo>
                    <a:pt x="2279650" y="25425"/>
                  </a:lnTo>
                  <a:lnTo>
                    <a:pt x="2274798" y="19570"/>
                  </a:lnTo>
                  <a:lnTo>
                    <a:pt x="2274798" y="28105"/>
                  </a:lnTo>
                  <a:lnTo>
                    <a:pt x="2274798" y="45034"/>
                  </a:lnTo>
                  <a:lnTo>
                    <a:pt x="2274798" y="50520"/>
                  </a:lnTo>
                  <a:lnTo>
                    <a:pt x="2274798" y="105041"/>
                  </a:lnTo>
                  <a:lnTo>
                    <a:pt x="2274798" y="110413"/>
                  </a:lnTo>
                  <a:lnTo>
                    <a:pt x="2274798" y="129349"/>
                  </a:lnTo>
                  <a:lnTo>
                    <a:pt x="2255761" y="150190"/>
                  </a:lnTo>
                  <a:lnTo>
                    <a:pt x="23990" y="150190"/>
                  </a:lnTo>
                  <a:lnTo>
                    <a:pt x="5372" y="129133"/>
                  </a:lnTo>
                  <a:lnTo>
                    <a:pt x="5372" y="110413"/>
                  </a:lnTo>
                  <a:lnTo>
                    <a:pt x="5372" y="105041"/>
                  </a:lnTo>
                  <a:lnTo>
                    <a:pt x="5372" y="50520"/>
                  </a:lnTo>
                  <a:lnTo>
                    <a:pt x="5372" y="45034"/>
                  </a:lnTo>
                  <a:lnTo>
                    <a:pt x="5461" y="28105"/>
                  </a:lnTo>
                  <a:lnTo>
                    <a:pt x="24168" y="5372"/>
                  </a:lnTo>
                  <a:lnTo>
                    <a:pt x="2255570" y="5372"/>
                  </a:lnTo>
                  <a:lnTo>
                    <a:pt x="2274798" y="28105"/>
                  </a:lnTo>
                  <a:lnTo>
                    <a:pt x="2274798" y="19570"/>
                  </a:lnTo>
                  <a:lnTo>
                    <a:pt x="2260473" y="2628"/>
                  </a:lnTo>
                  <a:lnTo>
                    <a:pt x="2259279" y="1219"/>
                  </a:lnTo>
                  <a:lnTo>
                    <a:pt x="2258796" y="482"/>
                  </a:lnTo>
                  <a:lnTo>
                    <a:pt x="2257933" y="0"/>
                  </a:lnTo>
                  <a:lnTo>
                    <a:pt x="21767" y="0"/>
                  </a:lnTo>
                  <a:lnTo>
                    <a:pt x="20891" y="495"/>
                  </a:lnTo>
                  <a:lnTo>
                    <a:pt x="20408" y="1257"/>
                  </a:lnTo>
                  <a:lnTo>
                    <a:pt x="571" y="25374"/>
                  </a:lnTo>
                  <a:lnTo>
                    <a:pt x="228" y="25857"/>
                  </a:lnTo>
                  <a:lnTo>
                    <a:pt x="0" y="26441"/>
                  </a:lnTo>
                  <a:lnTo>
                    <a:pt x="0" y="46291"/>
                  </a:lnTo>
                  <a:lnTo>
                    <a:pt x="0" y="49377"/>
                  </a:lnTo>
                  <a:lnTo>
                    <a:pt x="0" y="106184"/>
                  </a:lnTo>
                  <a:lnTo>
                    <a:pt x="0" y="109270"/>
                  </a:lnTo>
                  <a:lnTo>
                    <a:pt x="76" y="131064"/>
                  </a:lnTo>
                  <a:lnTo>
                    <a:pt x="228" y="131483"/>
                  </a:lnTo>
                  <a:lnTo>
                    <a:pt x="457" y="131762"/>
                  </a:lnTo>
                  <a:lnTo>
                    <a:pt x="571" y="132016"/>
                  </a:lnTo>
                  <a:lnTo>
                    <a:pt x="20612" y="154559"/>
                  </a:lnTo>
                  <a:lnTo>
                    <a:pt x="21107" y="155181"/>
                  </a:lnTo>
                  <a:lnTo>
                    <a:pt x="21882" y="155562"/>
                  </a:lnTo>
                  <a:lnTo>
                    <a:pt x="2257933" y="155562"/>
                  </a:lnTo>
                  <a:lnTo>
                    <a:pt x="2258707" y="155181"/>
                  </a:lnTo>
                  <a:lnTo>
                    <a:pt x="2259228" y="154546"/>
                  </a:lnTo>
                  <a:lnTo>
                    <a:pt x="2260790" y="152819"/>
                  </a:lnTo>
                  <a:lnTo>
                    <a:pt x="2279485" y="132257"/>
                  </a:lnTo>
                  <a:lnTo>
                    <a:pt x="2279980" y="131762"/>
                  </a:lnTo>
                  <a:lnTo>
                    <a:pt x="2280285" y="1310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415" name="Picture 415"/>
            <p:cNvPicPr preferRelativeResize="true"/>
            <p:nvPr isPhoto="false"/>
          </p:nvPicPr>
          <p:blipFill>
            <a:blip r:embed="rId9"/>
            <a:stretch/>
          </p:blipFill>
          <p:spPr>
            <a:xfrm flipH="false" flipV="false" rot="0">
              <a:off x="2271660" y="893"/>
              <a:ext cx="148445" cy="153132"/>
            </a:xfrm>
            <a:prstGeom prst="rect">
              <a:avLst/>
            </a:prstGeom>
          </p:spPr>
        </p:pic>
      </p:grpSp>
    </p:spTree>
  </p:cSld>
</p:sld>
</file>

<file path=ppt/slides/slide16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416" name="GroupShape 41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418" name="Picture 418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758110" y="6380392"/>
            <a:ext cx="246069" cy="246081"/>
          </a:xfrm>
          <a:prstGeom prst="rect">
            <a:avLst/>
          </a:prstGeom>
        </p:spPr>
      </p:pic>
      <p:sp>
        <p:nvSpPr>
          <p:cNvPr hidden="false" id="419" name="Shape 419"/>
          <p:cNvSpPr txBox="true"/>
          <p:nvPr isPhoto="false"/>
        </p:nvSpPr>
        <p:spPr>
          <a:xfrm flipH="false" flipV="false" rot="0">
            <a:off x="2844306" y="6434810"/>
            <a:ext cx="73788" cy="117807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684">
                <a:latin typeface="Tahoma"/>
                <a:ea typeface="Tahoma"/>
                <a:cs typeface="Tahoma"/>
              </a:rPr>
              <a:t>6</a:t>
            </a:r>
            <a:endParaRPr sz="684">
              <a:latin typeface="Tahoma"/>
              <a:ea typeface="Tahoma"/>
              <a:cs typeface="Tahoma"/>
            </a:endParaRPr>
          </a:p>
        </p:txBody>
      </p:sp>
      <p:sp>
        <p:nvSpPr>
          <p:cNvPr hidden="false" id="420" name="Shape 420"/>
          <p:cNvSpPr txBox="false"/>
          <p:nvPr isPhoto="false"/>
        </p:nvSpPr>
        <p:spPr>
          <a:xfrm flipH="false" flipV="false" rot="0">
            <a:off x="2588536" y="181965"/>
            <a:ext cx="1921603" cy="479936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491490" name="ODFBottom"/>
              <a:gd fmla="val 1967864" name="ODFWidth"/>
              <a:gd fmla="val 491490" name="ODFHeight"/>
            </a:gdLst>
            <a:rect b="OXMLTextRectB" l="OXMLTextRectL" r="OXMLTextRectR" t="OXMLTextRectT"/>
            <a:pathLst>
              <a:path fill="norm" h="491490" stroke="true" w="1967864">
                <a:moveTo>
                  <a:pt x="1967306" y="0"/>
                </a:moveTo>
                <a:lnTo>
                  <a:pt x="0" y="0"/>
                </a:lnTo>
                <a:lnTo>
                  <a:pt x="0" y="491299"/>
                </a:lnTo>
                <a:lnTo>
                  <a:pt x="1967306" y="491299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grpSp>
        <p:nvGrpSpPr>
          <p:cNvPr hidden="false" id="421" name="Shape 421"/>
          <p:cNvGrpSpPr/>
          <p:nvPr isPhoto="false"/>
        </p:nvGrpSpPr>
        <p:grpSpPr>
          <a:xfrm flipH="false" flipV="false" rot="0">
            <a:off x="4875505" y="1904453"/>
            <a:ext cx="2823809" cy="2941623"/>
            <a:chOff x="0" y="0"/>
            <a:chExt cx="2823809" cy="2941623"/>
          </a:xfrm>
        </p:grpSpPr>
        <p:sp>
          <p:nvSpPr>
            <p:cNvPr hidden="false" id="422" name="Shape 422"/>
            <p:cNvSpPr txBox="false"/>
            <p:nvPr isPhoto="false"/>
          </p:nvSpPr>
          <p:spPr>
            <a:xfrm flipH="false" flipV="false" rot="0">
              <a:off x="1001108" y="1394136"/>
              <a:ext cx="102311" cy="24678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4775" name="ODFRight"/>
                <a:gd fmla="val 252729" name="ODFBottom"/>
                <a:gd fmla="val 104775" name="ODFWidth"/>
                <a:gd fmla="val 252729" name="ODFHeight"/>
              </a:gdLst>
              <a:rect b="OXMLTextRectB" l="OXMLTextRectL" r="OXMLTextRectR" t="OXMLTextRectT"/>
              <a:pathLst>
                <a:path fill="norm" h="252729" stroke="true" w="104775">
                  <a:moveTo>
                    <a:pt x="52476" y="0"/>
                  </a:moveTo>
                  <a:lnTo>
                    <a:pt x="0" y="252450"/>
                  </a:lnTo>
                  <a:lnTo>
                    <a:pt x="52489" y="229577"/>
                  </a:lnTo>
                  <a:lnTo>
                    <a:pt x="104241" y="250532"/>
                  </a:lnTo>
                  <a:lnTo>
                    <a:pt x="524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23" name="Shape 423"/>
            <p:cNvSpPr txBox="false"/>
            <p:nvPr isPhoto="false"/>
          </p:nvSpPr>
          <p:spPr>
            <a:xfrm flipH="false" flipV="false" rot="0">
              <a:off x="1046542" y="1604874"/>
              <a:ext cx="12401" cy="57480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2700" name="ODFRight"/>
                <a:gd fmla="val 588645" name="ODFBottom"/>
                <a:gd fmla="val 12700" name="ODFWidth"/>
                <a:gd fmla="val 588645" name="ODFHeight"/>
              </a:gdLst>
              <a:rect b="OXMLTextRectB" l="OXMLTextRectL" r="OXMLTextRectR" t="OXMLTextRectT"/>
              <a:pathLst>
                <a:path fill="norm" h="588645" stroke="true" w="12700">
                  <a:moveTo>
                    <a:pt x="0" y="588539"/>
                  </a:moveTo>
                  <a:lnTo>
                    <a:pt x="12700" y="588539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5885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425" name="Picture 425"/>
            <p:cNvPicPr preferRelativeResize="true"/>
            <p:nvPr isPhoto="false"/>
          </p:nvPicPr>
          <p:blipFill>
            <a:blip r:embed="rId2"/>
            <a:stretch/>
          </p:blipFill>
          <p:spPr>
            <a:xfrm flipH="false" flipV="false" rot="0">
              <a:off x="8089" y="0"/>
              <a:ext cx="2815623" cy="1616155"/>
            </a:xfrm>
            <a:prstGeom prst="rect">
              <a:avLst/>
            </a:prstGeom>
          </p:spPr>
        </p:pic>
        <p:sp>
          <p:nvSpPr>
            <p:cNvPr hidden="false" id="426" name="Shape 426"/>
            <p:cNvSpPr txBox="false"/>
            <p:nvPr isPhoto="false"/>
          </p:nvSpPr>
          <p:spPr>
            <a:xfrm flipH="false" flipV="false" rot="0">
              <a:off x="6200" y="1514175"/>
              <a:ext cx="156258" cy="6262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60019" name="ODFRight"/>
                <a:gd fmla="val 64135" name="ODFBottom"/>
                <a:gd fmla="val 160019" name="ODFWidth"/>
                <a:gd fmla="val 64135" name="ODFHeight"/>
              </a:gdLst>
              <a:rect b="OXMLTextRectB" l="OXMLTextRectL" r="OXMLTextRectR" t="OXMLTextRectT"/>
              <a:pathLst>
                <a:path fill="norm" h="64135" stroke="true" w="160019">
                  <a:moveTo>
                    <a:pt x="0" y="63942"/>
                  </a:moveTo>
                  <a:lnTo>
                    <a:pt x="159546" y="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27" name="Shape 427"/>
            <p:cNvSpPr txBox="false"/>
            <p:nvPr isPhoto="false"/>
          </p:nvSpPr>
          <p:spPr>
            <a:xfrm flipH="false" flipV="false" rot="0">
              <a:off x="388139" y="1338409"/>
              <a:ext cx="212683" cy="85569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17805" name="ODFRight"/>
                <a:gd fmla="val 87629" name="ODFBottom"/>
                <a:gd fmla="val 217805" name="ODFWidth"/>
                <a:gd fmla="val 87629" name="ODFHeight"/>
              </a:gdLst>
              <a:rect b="OXMLTextRectB" l="OXMLTextRectL" r="OXMLTextRectR" t="OXMLTextRectT"/>
              <a:pathLst>
                <a:path fill="norm" h="87629" stroke="true" w="217805">
                  <a:moveTo>
                    <a:pt x="0" y="87182"/>
                  </a:moveTo>
                  <a:lnTo>
                    <a:pt x="217534" y="0"/>
                  </a:lnTo>
                </a:path>
              </a:pathLst>
            </a:custGeom>
            <a:ln w="12699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28" name="Shape 428"/>
            <p:cNvSpPr txBox="false"/>
            <p:nvPr isPhoto="false"/>
          </p:nvSpPr>
          <p:spPr>
            <a:xfrm flipH="false" flipV="false" rot="0">
              <a:off x="567653" y="1277388"/>
              <a:ext cx="185401" cy="10417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9864" name="ODFRight"/>
                <a:gd fmla="val 106679" name="ODFBottom"/>
                <a:gd fmla="val 189864" name="ODFWidth"/>
                <a:gd fmla="val 106679" name="ODFHeight"/>
              </a:gdLst>
              <a:rect b="OXMLTextRectB" l="OXMLTextRectL" r="OXMLTextRectR" t="OXMLTextRectT"/>
              <a:pathLst>
                <a:path fill="norm" h="106679" stroke="true" w="189864">
                  <a:moveTo>
                    <a:pt x="189522" y="0"/>
                  </a:moveTo>
                  <a:lnTo>
                    <a:pt x="0" y="33870"/>
                  </a:lnTo>
                  <a:lnTo>
                    <a:pt x="32384" y="63030"/>
                  </a:lnTo>
                  <a:lnTo>
                    <a:pt x="27787" y="106260"/>
                  </a:lnTo>
                  <a:lnTo>
                    <a:pt x="189522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29" name="Shape 429"/>
            <p:cNvSpPr txBox="false"/>
            <p:nvPr isPhoto="false"/>
          </p:nvSpPr>
          <p:spPr>
            <a:xfrm flipH="false" flipV="false" rot="0">
              <a:off x="177521" y="2179578"/>
              <a:ext cx="1745503" cy="75586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787525" name="ODFRight"/>
                <a:gd fmla="val 774064" name="ODFBottom"/>
                <a:gd fmla="val 1787525" name="ODFWidth"/>
                <a:gd fmla="val 774064" name="ODFHeight"/>
              </a:gdLst>
              <a:rect b="OXMLTextRectB" l="OXMLTextRectL" r="OXMLTextRectR" t="OXMLTextRectT"/>
              <a:pathLst>
                <a:path fill="norm" h="774064" stroke="true" w="1787525">
                  <a:moveTo>
                    <a:pt x="1787296" y="0"/>
                  </a:moveTo>
                  <a:lnTo>
                    <a:pt x="0" y="0"/>
                  </a:lnTo>
                  <a:lnTo>
                    <a:pt x="0" y="773887"/>
                  </a:lnTo>
                  <a:lnTo>
                    <a:pt x="1787296" y="773887"/>
                  </a:lnTo>
                  <a:lnTo>
                    <a:pt x="1787296" y="0"/>
                  </a:lnTo>
                  <a:close/>
                </a:path>
              </a:pathLst>
            </a:custGeom>
            <a:solidFill>
              <a:srgbClr val="FFF4AA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30" name="Shape 430"/>
            <p:cNvSpPr txBox="false"/>
            <p:nvPr isPhoto="false"/>
          </p:nvSpPr>
          <p:spPr>
            <a:xfrm flipH="false" flipV="false" rot="0">
              <a:off x="177521" y="2179578"/>
              <a:ext cx="1745503" cy="75586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787525" name="ODFRight"/>
                <a:gd fmla="val 774064" name="ODFBottom"/>
                <a:gd fmla="val 1787525" name="ODFWidth"/>
                <a:gd fmla="val 774064" name="ODFHeight"/>
              </a:gdLst>
              <a:rect b="OXMLTextRectB" l="OXMLTextRectL" r="OXMLTextRectR" t="OXMLTextRectT"/>
              <a:pathLst>
                <a:path fill="norm" h="774064" stroke="true" w="1787525">
                  <a:moveTo>
                    <a:pt x="0" y="773887"/>
                  </a:moveTo>
                  <a:lnTo>
                    <a:pt x="1787296" y="773887"/>
                  </a:lnTo>
                  <a:lnTo>
                    <a:pt x="1787296" y="0"/>
                  </a:lnTo>
                  <a:lnTo>
                    <a:pt x="0" y="0"/>
                  </a:lnTo>
                  <a:lnTo>
                    <a:pt x="0" y="77388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432" name="Picture 432"/>
            <p:cNvPicPr preferRelativeResize="true"/>
            <p:nvPr isPhoto="false"/>
          </p:nvPicPr>
          <p:blipFill>
            <a:blip r:embed="rId3"/>
            <a:stretch/>
          </p:blipFill>
          <p:spPr>
            <a:xfrm flipH="false" flipV="false" rot="0">
              <a:off x="1556010" y="2637408"/>
              <a:ext cx="161454" cy="151309"/>
            </a:xfrm>
            <a:prstGeom prst="rect">
              <a:avLst/>
            </a:prstGeom>
          </p:spPr>
        </p:pic>
        <p:pic>
          <p:nvPicPr>
            <p:cNvPr hidden="false" id="434" name="Picture 434"/>
            <p:cNvPicPr preferRelativeResize="true"/>
            <p:nvPr isPhoto="false"/>
          </p:nvPicPr>
          <p:blipFill>
            <a:blip r:embed="rId4"/>
            <a:stretch/>
          </p:blipFill>
          <p:spPr>
            <a:xfrm flipH="false" flipV="false" rot="0">
              <a:off x="286545" y="2306766"/>
              <a:ext cx="1273876" cy="520860"/>
            </a:xfrm>
            <a:prstGeom prst="rect">
              <a:avLst/>
            </a:prstGeom>
          </p:spPr>
        </p:pic>
        <p:sp>
          <p:nvSpPr>
            <p:cNvPr hidden="false" id="435" name="Shape 435"/>
            <p:cNvSpPr txBox="false"/>
            <p:nvPr isPhoto="false"/>
          </p:nvSpPr>
          <p:spPr>
            <a:xfrm flipH="false" flipV="false" rot="0">
              <a:off x="680459" y="2517989"/>
              <a:ext cx="244928" cy="9921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50825" name="ODFRight"/>
                <a:gd fmla="val 101600" name="ODFBottom"/>
                <a:gd fmla="val 250825" name="ODFWidth"/>
                <a:gd fmla="val 101600" name="ODFHeight"/>
              </a:gdLst>
              <a:rect b="OXMLTextRectB" l="OXMLTextRectL" r="OXMLTextRectR" t="OXMLTextRectT"/>
              <a:pathLst>
                <a:path fill="norm" h="101600" stroke="true" w="250825">
                  <a:moveTo>
                    <a:pt x="0" y="101573"/>
                  </a:moveTo>
                  <a:lnTo>
                    <a:pt x="250260" y="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36" name="Shape 436"/>
            <p:cNvSpPr txBox="false"/>
            <p:nvPr isPhoto="false"/>
          </p:nvSpPr>
          <p:spPr>
            <a:xfrm flipH="false" flipV="false" rot="0">
              <a:off x="891799" y="2456308"/>
              <a:ext cx="185401" cy="10479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9864" name="ODFRight"/>
                <a:gd fmla="val 107314" name="ODFBottom"/>
                <a:gd fmla="val 189864" name="ODFWidth"/>
                <a:gd fmla="val 107314" name="ODFHeight"/>
              </a:gdLst>
              <a:rect b="OXMLTextRectB" l="OXMLTextRectL" r="OXMLTextRectR" t="OXMLTextRectT"/>
              <a:pathLst>
                <a:path fill="norm" h="107314" stroke="true" w="189864">
                  <a:moveTo>
                    <a:pt x="189369" y="0"/>
                  </a:moveTo>
                  <a:lnTo>
                    <a:pt x="0" y="34696"/>
                  </a:lnTo>
                  <a:lnTo>
                    <a:pt x="32512" y="63715"/>
                  </a:lnTo>
                  <a:lnTo>
                    <a:pt x="28105" y="106959"/>
                  </a:lnTo>
                  <a:lnTo>
                    <a:pt x="189369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</p:grpSp>
      <p:sp>
        <p:nvSpPr>
          <p:cNvPr hidden="false" id="437" name="Shape 437"/>
          <p:cNvSpPr txBox="true"/>
          <p:nvPr isPhoto="false"/>
        </p:nvSpPr>
        <p:spPr>
          <a:xfrm flipH="false" flipV="false" rot="0">
            <a:off x="2569936" y="677708"/>
            <a:ext cx="399326" cy="62007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776" sz="3906">
                <a:latin typeface="Tahoma"/>
                <a:ea typeface="Tahoma"/>
                <a:cs typeface="Tahoma"/>
              </a:rPr>
              <a:t>11</a:t>
            </a:r>
            <a:endParaRPr sz="3906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438" name="Shape 438"/>
          <p:cNvGrpSpPr/>
          <p:nvPr isPhoto="false"/>
        </p:nvGrpSpPr>
        <p:grpSpPr>
          <a:xfrm flipH="false" flipV="false" rot="0">
            <a:off x="2733499" y="283314"/>
            <a:ext cx="1503674" cy="252989"/>
            <a:chOff x="0" y="0"/>
            <a:chExt cx="1503674" cy="252989"/>
          </a:xfrm>
        </p:grpSpPr>
        <p:pic>
          <p:nvPicPr>
            <p:cNvPr hidden="false" id="440" name="Picture 440"/>
            <p:cNvPicPr preferRelativeResize="true"/>
            <p:nvPr isPhoto="false"/>
          </p:nvPicPr>
          <p:blipFill>
            <a:blip r:embed="rId5"/>
            <a:stretch/>
          </p:blipFill>
          <p:spPr>
            <a:xfrm flipH="false" flipV="false" rot="0">
              <a:off x="1119156" y="0"/>
              <a:ext cx="383948" cy="252989"/>
            </a:xfrm>
            <a:prstGeom prst="rect">
              <a:avLst/>
            </a:prstGeom>
          </p:spPr>
        </p:pic>
        <p:pic>
          <p:nvPicPr>
            <p:cNvPr hidden="false" id="442" name="Picture 442"/>
            <p:cNvPicPr preferRelativeResize="true"/>
            <p:nvPr isPhoto="false"/>
          </p:nvPicPr>
          <p:blipFill>
            <a:blip r:embed="rId6"/>
            <a:stretch/>
          </p:blipFill>
          <p:spPr>
            <a:xfrm flipH="false" flipV="false" rot="0">
              <a:off x="0" y="83336"/>
              <a:ext cx="264894" cy="169651"/>
            </a:xfrm>
            <a:prstGeom prst="rect">
              <a:avLst/>
            </a:prstGeom>
          </p:spPr>
        </p:pic>
        <p:pic>
          <p:nvPicPr>
            <p:cNvPr hidden="false" id="444" name="Picture 444"/>
            <p:cNvPicPr preferRelativeResize="true"/>
            <p:nvPr isPhoto="false"/>
          </p:nvPicPr>
          <p:blipFill>
            <a:blip r:embed="rId7"/>
            <a:stretch/>
          </p:blipFill>
          <p:spPr>
            <a:xfrm flipH="false" flipV="false" rot="0">
              <a:off x="659155" y="83336"/>
              <a:ext cx="184533" cy="169651"/>
            </a:xfrm>
            <a:prstGeom prst="rect">
              <a:avLst/>
            </a:prstGeom>
          </p:spPr>
        </p:pic>
      </p:grpSp>
      <p:sp>
        <p:nvSpPr>
          <p:cNvPr hidden="false" id="445" name="Shape 445"/>
          <p:cNvSpPr txBox="true"/>
          <p:nvPr isPhoto="false"/>
        </p:nvSpPr>
        <p:spPr>
          <a:xfrm flipH="false" flipV="false" rot="0">
            <a:off x="2588536" y="181966"/>
            <a:ext cx="1921603" cy="463074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830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indent="0" marL="144478"/>
            <a:r>
              <a:rPr spc="-24" sz="781">
                <a:latin typeface="Tahoma"/>
                <a:ea typeface="Tahoma"/>
                <a:cs typeface="Tahoma"/>
              </a:rPr>
              <a:t>2x</a:t>
            </a:r>
            <a:r>
              <a:rPr sz="781">
                <a:latin typeface="Tahoma"/>
                <a:ea typeface="Tahoma"/>
                <a:cs typeface="Tahoma"/>
              </a:rPr>
              <a:t>	</a:t>
            </a:r>
            <a:r>
              <a:rPr spc="-24" sz="781">
                <a:latin typeface="Tahoma"/>
                <a:ea typeface="Tahoma"/>
                <a:cs typeface="Tahoma"/>
              </a:rPr>
              <a:t>1x</a:t>
            </a:r>
            <a:r>
              <a:rPr sz="781">
                <a:latin typeface="Tahoma"/>
                <a:ea typeface="Tahoma"/>
                <a:cs typeface="Tahoma"/>
              </a:rPr>
              <a:t>	</a:t>
            </a:r>
            <a:r>
              <a:rPr spc="-24" sz="781">
                <a:latin typeface="Tahoma"/>
                <a:ea typeface="Tahoma"/>
                <a:cs typeface="Tahoma"/>
              </a:rPr>
              <a:t>1x</a:t>
            </a:r>
            <a:endParaRPr sz="781">
              <a:latin typeface="Tahoma"/>
              <a:ea typeface="Tahoma"/>
              <a:cs typeface="Tahoma"/>
            </a:endParaRPr>
          </a:p>
        </p:txBody>
      </p:sp>
      <p:pic>
        <p:nvPicPr>
          <p:cNvPr hidden="false" id="447" name="Picture 447"/>
          <p:cNvPicPr preferRelativeResize="true"/>
          <p:nvPr isPhoto="false"/>
        </p:nvPicPr>
        <p:blipFill>
          <a:blip r:embed="rId8"/>
          <a:stretch/>
        </p:blipFill>
        <p:spPr>
          <a:xfrm flipH="false" flipV="false" rot="0">
            <a:off x="4304716" y="238858"/>
            <a:ext cx="161454" cy="151309"/>
          </a:xfrm>
          <a:prstGeom prst="rect">
            <a:avLst/>
          </a:prstGeom>
        </p:spPr>
      </p:pic>
    </p:spTree>
  </p:cSld>
</p:sld>
</file>

<file path=ppt/slides/slide17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448" name="GroupShape 44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450" name="Picture 450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9191238" y="6380392"/>
            <a:ext cx="246068" cy="246081"/>
          </a:xfrm>
          <a:prstGeom prst="rect">
            <a:avLst/>
          </a:prstGeom>
        </p:spPr>
      </p:pic>
      <p:sp>
        <p:nvSpPr>
          <p:cNvPr hidden="false" id="451" name="Shape 451"/>
          <p:cNvSpPr txBox="true"/>
          <p:nvPr isPhoto="false"/>
        </p:nvSpPr>
        <p:spPr>
          <a:xfrm flipH="false" flipV="false" rot="0">
            <a:off x="9279257" y="6434810"/>
            <a:ext cx="70067" cy="117807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684">
                <a:latin typeface="Tahoma"/>
                <a:ea typeface="Tahoma"/>
                <a:cs typeface="Tahoma"/>
              </a:rPr>
              <a:t>7</a:t>
            </a:r>
            <a:endParaRPr sz="684">
              <a:latin typeface="Tahoma"/>
              <a:ea typeface="Tahoma"/>
              <a:cs typeface="Tahoma"/>
            </a:endParaRPr>
          </a:p>
        </p:txBody>
      </p:sp>
      <p:pic>
        <p:nvPicPr>
          <p:cNvPr hidden="false" id="453" name="Picture 453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4483287" y="1904453"/>
            <a:ext cx="3765078" cy="2890031"/>
          </a:xfrm>
          <a:prstGeom prst="rect">
            <a:avLst/>
          </a:prstGeom>
        </p:spPr>
      </p:pic>
      <p:sp>
        <p:nvSpPr>
          <p:cNvPr hidden="false" id="454" name="Shape 454"/>
          <p:cNvSpPr txBox="false"/>
          <p:nvPr isPhoto="false"/>
        </p:nvSpPr>
        <p:spPr>
          <a:xfrm flipH="false" flipV="false" rot="0">
            <a:off x="2764302" y="181966"/>
            <a:ext cx="1921603" cy="1323854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1355725" name="ODFBottom"/>
              <a:gd fmla="val 1967864" name="ODFWidth"/>
              <a:gd fmla="val 1355725" name="ODFHeight"/>
            </a:gdLst>
            <a:rect b="OXMLTextRectB" l="OXMLTextRectL" r="OXMLTextRectR" t="OXMLTextRectT"/>
            <a:pathLst>
              <a:path fill="norm" h="1355725" stroke="true" w="1967864">
                <a:moveTo>
                  <a:pt x="1967306" y="0"/>
                </a:moveTo>
                <a:lnTo>
                  <a:pt x="0" y="0"/>
                </a:lnTo>
                <a:lnTo>
                  <a:pt x="0" y="1355305"/>
                </a:lnTo>
                <a:lnTo>
                  <a:pt x="1967306" y="1355305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455" name="Shape 455"/>
          <p:cNvSpPr txBox="true"/>
          <p:nvPr isPhoto="false"/>
        </p:nvSpPr>
        <p:spPr>
          <a:xfrm flipH="false" flipV="false" rot="0">
            <a:off x="2745706" y="1521397"/>
            <a:ext cx="494197" cy="620071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337" sz="3906">
                <a:latin typeface="Tahoma"/>
                <a:ea typeface="Tahoma"/>
                <a:cs typeface="Tahoma"/>
              </a:rPr>
              <a:t>12</a:t>
            </a:r>
            <a:endParaRPr sz="3906">
              <a:latin typeface="Tahoma"/>
              <a:ea typeface="Tahoma"/>
              <a:cs typeface="Tahoma"/>
            </a:endParaRPr>
          </a:p>
        </p:txBody>
      </p:sp>
      <p:pic>
        <p:nvPicPr>
          <p:cNvPr hidden="false" id="457" name="Picture 457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3042852" y="242562"/>
            <a:ext cx="1354236" cy="1211370"/>
          </a:xfrm>
          <a:prstGeom prst="rect">
            <a:avLst/>
          </a:prstGeom>
        </p:spPr>
      </p:pic>
      <p:sp>
        <p:nvSpPr>
          <p:cNvPr hidden="false" id="458" name="Shape 458"/>
          <p:cNvSpPr txBox="true"/>
          <p:nvPr isPhoto="false"/>
        </p:nvSpPr>
        <p:spPr>
          <a:xfrm flipH="false" flipV="false" rot="0">
            <a:off x="2764302" y="181966"/>
            <a:ext cx="1921603" cy="1323854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 indent="0" marL="278415"/>
            <a:r>
              <a:rPr spc="-24" sz="781">
                <a:latin typeface="Tahoma"/>
                <a:ea typeface="Tahoma"/>
                <a:cs typeface="Tahoma"/>
              </a:rPr>
              <a:t>1x</a:t>
            </a:r>
            <a:endParaRPr sz="781">
              <a:latin typeface="Tahoma"/>
              <a:ea typeface="Tahoma"/>
              <a:cs typeface="Tahoma"/>
            </a:endParaRPr>
          </a:p>
        </p:txBody>
      </p:sp>
    </p:spTree>
  </p:cSld>
</p:sld>
</file>

<file path=ppt/slides/slide18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459" name="GroupShape 45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461" name="Picture 461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758110" y="6380392"/>
            <a:ext cx="246069" cy="246081"/>
          </a:xfrm>
          <a:prstGeom prst="rect">
            <a:avLst/>
          </a:prstGeom>
        </p:spPr>
      </p:pic>
      <p:sp>
        <p:nvSpPr>
          <p:cNvPr hidden="false" id="462" name="Shape 462"/>
          <p:cNvSpPr txBox="true"/>
          <p:nvPr isPhoto="false"/>
        </p:nvSpPr>
        <p:spPr>
          <a:xfrm flipH="false" flipV="false" rot="0">
            <a:off x="2844566" y="6434810"/>
            <a:ext cx="73168" cy="117807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684">
                <a:latin typeface="Tahoma"/>
                <a:ea typeface="Tahoma"/>
                <a:cs typeface="Tahoma"/>
              </a:rPr>
              <a:t>8</a:t>
            </a:r>
            <a:endParaRPr sz="684">
              <a:latin typeface="Tahoma"/>
              <a:ea typeface="Tahoma"/>
              <a:cs typeface="Tahoma"/>
            </a:endParaRPr>
          </a:p>
        </p:txBody>
      </p:sp>
      <p:sp>
        <p:nvSpPr>
          <p:cNvPr hidden="false" id="463" name="Shape 463"/>
          <p:cNvSpPr txBox="false"/>
          <p:nvPr isPhoto="false"/>
        </p:nvSpPr>
        <p:spPr>
          <a:xfrm flipH="false" flipV="false" rot="0">
            <a:off x="2588536" y="181966"/>
            <a:ext cx="1921603" cy="620691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635635" name="ODFBottom"/>
              <a:gd fmla="val 1967864" name="ODFWidth"/>
              <a:gd fmla="val 635635" name="ODFHeight"/>
            </a:gdLst>
            <a:rect b="OXMLTextRectB" l="OXMLTextRectL" r="OXMLTextRectR" t="OXMLTextRectT"/>
            <a:pathLst>
              <a:path fill="norm" h="635635" stroke="true" w="1967864">
                <a:moveTo>
                  <a:pt x="1967306" y="0"/>
                </a:moveTo>
                <a:lnTo>
                  <a:pt x="0" y="0"/>
                </a:lnTo>
                <a:lnTo>
                  <a:pt x="0" y="635304"/>
                </a:lnTo>
                <a:lnTo>
                  <a:pt x="1967306" y="635304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grpSp>
        <p:nvGrpSpPr>
          <p:cNvPr hidden="false" id="464" name="Shape 464"/>
          <p:cNvGrpSpPr/>
          <p:nvPr isPhoto="false"/>
        </p:nvGrpSpPr>
        <p:grpSpPr>
          <a:xfrm flipH="false" flipV="false" rot="0">
            <a:off x="4013687" y="1230571"/>
            <a:ext cx="4726811" cy="4093097"/>
            <a:chOff x="0" y="0"/>
            <a:chExt cx="4726811" cy="4093097"/>
          </a:xfrm>
        </p:grpSpPr>
        <p:sp>
          <p:nvSpPr>
            <p:cNvPr hidden="false" id="465" name="Shape 465"/>
            <p:cNvSpPr txBox="false"/>
            <p:nvPr isPhoto="false"/>
          </p:nvSpPr>
          <p:spPr>
            <a:xfrm flipH="false" flipV="false" rot="0">
              <a:off x="2047103" y="1335717"/>
              <a:ext cx="102311" cy="24678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4775" name="ODFRight"/>
                <a:gd fmla="val 252730" name="ODFBottom"/>
                <a:gd fmla="val 104775" name="ODFWidth"/>
                <a:gd fmla="val 252730" name="ODFHeight"/>
              </a:gdLst>
              <a:rect b="OXMLTextRectB" l="OXMLTextRectL" r="OXMLTextRectR" t="OXMLTextRectT"/>
              <a:pathLst>
                <a:path fill="norm" h="252730" stroke="true" w="104775">
                  <a:moveTo>
                    <a:pt x="104241" y="0"/>
                  </a:moveTo>
                  <a:lnTo>
                    <a:pt x="51752" y="22872"/>
                  </a:lnTo>
                  <a:lnTo>
                    <a:pt x="0" y="1917"/>
                  </a:lnTo>
                  <a:lnTo>
                    <a:pt x="51765" y="252450"/>
                  </a:lnTo>
                  <a:lnTo>
                    <a:pt x="1042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66" name="Shape 466"/>
            <p:cNvSpPr txBox="false"/>
            <p:nvPr isPhoto="false"/>
          </p:nvSpPr>
          <p:spPr>
            <a:xfrm flipH="false" flipV="false" rot="0">
              <a:off x="2091059" y="479005"/>
              <a:ext cx="12401" cy="892904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2700" name="ODFRight"/>
                <a:gd fmla="val 914400" name="ODFBottom"/>
                <a:gd fmla="val 12700" name="ODFWidth"/>
                <a:gd fmla="val 914400" name="ODFHeight"/>
              </a:gdLst>
              <a:rect b="OXMLTextRectB" l="OXMLTextRectL" r="OXMLTextRectR" t="OXMLTextRectT"/>
              <a:pathLst>
                <a:path fill="norm" h="914400" stroke="true" w="12700">
                  <a:moveTo>
                    <a:pt x="0" y="913975"/>
                  </a:moveTo>
                  <a:lnTo>
                    <a:pt x="12700" y="913975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9139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67" name="Shape 467"/>
            <p:cNvSpPr txBox="false"/>
            <p:nvPr isPhoto="false"/>
          </p:nvSpPr>
          <p:spPr>
            <a:xfrm flipH="false" flipV="false" rot="0">
              <a:off x="1650804" y="6200"/>
              <a:ext cx="790592" cy="473115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809625" name="ODFRight"/>
                <a:gd fmla="val 484505" name="ODFBottom"/>
                <a:gd fmla="val 809625" name="ODFWidth"/>
                <a:gd fmla="val 484505" name="ODFHeight"/>
              </a:gdLst>
              <a:rect b="OXMLTextRectB" l="OXMLTextRectL" r="OXMLTextRectR" t="OXMLTextRectT"/>
              <a:pathLst>
                <a:path fill="norm" h="484505" stroke="true" w="809625">
                  <a:moveTo>
                    <a:pt x="809294" y="0"/>
                  </a:moveTo>
                  <a:lnTo>
                    <a:pt x="0" y="0"/>
                  </a:lnTo>
                  <a:lnTo>
                    <a:pt x="0" y="484187"/>
                  </a:lnTo>
                  <a:lnTo>
                    <a:pt x="809294" y="484187"/>
                  </a:lnTo>
                  <a:lnTo>
                    <a:pt x="809294" y="0"/>
                  </a:lnTo>
                  <a:close/>
                </a:path>
              </a:pathLst>
            </a:custGeom>
            <a:solidFill>
              <a:srgbClr val="FFF4AA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68" name="Shape 468"/>
            <p:cNvSpPr txBox="false"/>
            <p:nvPr isPhoto="false"/>
          </p:nvSpPr>
          <p:spPr>
            <a:xfrm flipH="false" flipV="false" rot="0">
              <a:off x="1650804" y="6200"/>
              <a:ext cx="790592" cy="473115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809625" name="ODFRight"/>
                <a:gd fmla="val 484505" name="ODFBottom"/>
                <a:gd fmla="val 809625" name="ODFWidth"/>
                <a:gd fmla="val 484505" name="ODFHeight"/>
              </a:gdLst>
              <a:rect b="OXMLTextRectB" l="OXMLTextRectL" r="OXMLTextRectR" t="OXMLTextRectT"/>
              <a:pathLst>
                <a:path fill="norm" h="484505" stroke="true" w="809625">
                  <a:moveTo>
                    <a:pt x="0" y="484187"/>
                  </a:moveTo>
                  <a:lnTo>
                    <a:pt x="809294" y="484187"/>
                  </a:lnTo>
                  <a:lnTo>
                    <a:pt x="809294" y="0"/>
                  </a:lnTo>
                  <a:lnTo>
                    <a:pt x="0" y="0"/>
                  </a:lnTo>
                  <a:lnTo>
                    <a:pt x="0" y="484187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470" name="Picture 470"/>
            <p:cNvPicPr preferRelativeResize="true"/>
            <p:nvPr isPhoto="false"/>
          </p:nvPicPr>
          <p:blipFill>
            <a:blip r:embed="rId2"/>
            <a:stretch/>
          </p:blipFill>
          <p:spPr>
            <a:xfrm flipH="false" flipV="false" rot="0">
              <a:off x="0" y="812934"/>
              <a:ext cx="4726438" cy="2247141"/>
            </a:xfrm>
            <a:prstGeom prst="rect">
              <a:avLst/>
            </a:prstGeom>
          </p:spPr>
        </p:pic>
        <p:sp>
          <p:nvSpPr>
            <p:cNvPr hidden="false" id="471" name="Shape 471"/>
            <p:cNvSpPr txBox="false"/>
            <p:nvPr isPhoto="false"/>
          </p:nvSpPr>
          <p:spPr>
            <a:xfrm flipH="false" flipV="false" rot="0">
              <a:off x="2215523" y="2552300"/>
              <a:ext cx="102931" cy="24740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5410" name="ODFRight"/>
                <a:gd fmla="val 253364" name="ODFBottom"/>
                <a:gd fmla="val 105410" name="ODFWidth"/>
                <a:gd fmla="val 253364" name="ODFHeight"/>
              </a:gdLst>
              <a:rect b="OXMLTextRectB" l="OXMLTextRectL" r="OXMLTextRectR" t="OXMLTextRectT"/>
              <a:pathLst>
                <a:path fill="norm" h="253364" stroke="true" w="105410">
                  <a:moveTo>
                    <a:pt x="0" y="252463"/>
                  </a:moveTo>
                  <a:lnTo>
                    <a:pt x="52514" y="0"/>
                  </a:lnTo>
                  <a:lnTo>
                    <a:pt x="104800" y="253212"/>
                  </a:lnTo>
                  <a:lnTo>
                    <a:pt x="52527" y="229577"/>
                  </a:lnTo>
                  <a:lnTo>
                    <a:pt x="0" y="252463"/>
                  </a:lnTo>
                  <a:close/>
                </a:path>
              </a:pathLst>
            </a:custGeom>
            <a:ln w="7238">
              <a:solidFill>
                <a:srgbClr val="FFFFFF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72" name="Shape 472"/>
            <p:cNvSpPr txBox="false"/>
            <p:nvPr isPhoto="false"/>
          </p:nvSpPr>
          <p:spPr>
            <a:xfrm flipH="false" flipV="false" rot="0">
              <a:off x="2215523" y="2552300"/>
              <a:ext cx="102931" cy="24740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5410" name="ODFRight"/>
                <a:gd fmla="val 253364" name="ODFBottom"/>
                <a:gd fmla="val 105410" name="ODFWidth"/>
                <a:gd fmla="val 253364" name="ODFHeight"/>
              </a:gdLst>
              <a:rect b="OXMLTextRectB" l="OXMLTextRectL" r="OXMLTextRectR" t="OXMLTextRectT"/>
              <a:pathLst>
                <a:path fill="norm" h="253364" stroke="true" w="105410">
                  <a:moveTo>
                    <a:pt x="52514" y="0"/>
                  </a:moveTo>
                  <a:lnTo>
                    <a:pt x="0" y="252463"/>
                  </a:lnTo>
                  <a:lnTo>
                    <a:pt x="52527" y="229577"/>
                  </a:lnTo>
                  <a:lnTo>
                    <a:pt x="104800" y="253212"/>
                  </a:lnTo>
                  <a:lnTo>
                    <a:pt x="525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73" name="Shape 473"/>
            <p:cNvSpPr txBox="false"/>
            <p:nvPr isPhoto="false"/>
          </p:nvSpPr>
          <p:spPr>
            <a:xfrm flipH="false" flipV="false" rot="0">
              <a:off x="2266587" y="2731808"/>
              <a:ext cx="0" cy="71494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l" name="ODFLeft"/>
                <a:gd fmla="val t" name="ODFTop"/>
                <a:gd fmla="val r" name="ODFRight"/>
                <a:gd fmla="val b" name="ODFBottom"/>
                <a:gd fmla="val w" name="ODFWidth"/>
                <a:gd fmla="val h" name="ODFHeight"/>
              </a:gdLst>
              <a:rect b="OXMLTextRectB" l="OXMLTextRectL" r="OXMLTextRectR" t="OXMLTextRectT"/>
              <a:pathLst>
                <a:path fill="norm" h="0" stroke="true" w="0">
                  <a:moveTo>
                    <a:pt x="0" y="0"/>
                  </a:moveTo>
                  <a:lnTo>
                    <a:pt x="0" y="731680"/>
                  </a:lnTo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74" name="Shape 474"/>
            <p:cNvSpPr txBox="false"/>
            <p:nvPr isPhoto="false"/>
          </p:nvSpPr>
          <p:spPr>
            <a:xfrm flipH="false" flipV="false" rot="0">
              <a:off x="1152786" y="3446288"/>
              <a:ext cx="2481529" cy="646735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541270" name="ODFRight"/>
                <a:gd fmla="val 662304" name="ODFBottom"/>
                <a:gd fmla="val 2541270" name="ODFWidth"/>
                <a:gd fmla="val 662304" name="ODFHeight"/>
              </a:gdLst>
              <a:rect b="OXMLTextRectB" l="OXMLTextRectL" r="OXMLTextRectR" t="OXMLTextRectT"/>
              <a:pathLst>
                <a:path fill="norm" h="662304" stroke="true" w="2541270">
                  <a:moveTo>
                    <a:pt x="2541003" y="0"/>
                  </a:moveTo>
                  <a:lnTo>
                    <a:pt x="0" y="0"/>
                  </a:lnTo>
                  <a:lnTo>
                    <a:pt x="0" y="662305"/>
                  </a:lnTo>
                  <a:lnTo>
                    <a:pt x="2541003" y="662305"/>
                  </a:lnTo>
                  <a:lnTo>
                    <a:pt x="2541003" y="0"/>
                  </a:lnTo>
                  <a:close/>
                </a:path>
              </a:pathLst>
            </a:custGeom>
            <a:solidFill>
              <a:srgbClr val="FFF4AA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476" name="Picture 476"/>
            <p:cNvPicPr preferRelativeResize="true"/>
            <p:nvPr isPhoto="false"/>
          </p:nvPicPr>
          <p:blipFill>
            <a:blip r:embed="rId3"/>
            <a:stretch/>
          </p:blipFill>
          <p:spPr>
            <a:xfrm flipH="false" flipV="false" rot="0">
              <a:off x="1266982" y="3645246"/>
              <a:ext cx="1699490" cy="270844"/>
            </a:xfrm>
            <a:prstGeom prst="rect">
              <a:avLst/>
            </a:prstGeom>
          </p:spPr>
        </p:pic>
        <p:pic>
          <p:nvPicPr>
            <p:cNvPr hidden="false" id="478" name="Picture 478"/>
            <p:cNvPicPr preferRelativeResize="true"/>
            <p:nvPr isPhoto="false"/>
          </p:nvPicPr>
          <p:blipFill>
            <a:blip r:embed="rId4"/>
            <a:stretch/>
          </p:blipFill>
          <p:spPr>
            <a:xfrm flipH="false" flipV="false" rot="0">
              <a:off x="3035714" y="3706774"/>
              <a:ext cx="148445" cy="153119"/>
            </a:xfrm>
            <a:prstGeom prst="rect">
              <a:avLst/>
            </a:prstGeom>
          </p:spPr>
        </p:pic>
      </p:grpSp>
      <p:sp>
        <p:nvSpPr>
          <p:cNvPr hidden="false" id="479" name="Shape 479"/>
          <p:cNvSpPr txBox="true"/>
          <p:nvPr isPhoto="false"/>
        </p:nvSpPr>
        <p:spPr>
          <a:xfrm flipH="false" flipV="false" rot="0">
            <a:off x="2569936" y="818323"/>
            <a:ext cx="477455" cy="620071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24" sz="3906">
                <a:latin typeface="Tahoma"/>
                <a:ea typeface="Tahoma"/>
                <a:cs typeface="Tahoma"/>
              </a:rPr>
              <a:t>13</a:t>
            </a:r>
            <a:endParaRPr sz="3906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480" name="Shape 480"/>
          <p:cNvGrpSpPr/>
          <p:nvPr isPhoto="false"/>
        </p:nvGrpSpPr>
        <p:grpSpPr>
          <a:xfrm flipH="false" flipV="false" rot="0">
            <a:off x="2838959" y="339389"/>
            <a:ext cx="1230224" cy="336699"/>
            <a:chOff x="0" y="0"/>
            <a:chExt cx="1230224" cy="336699"/>
          </a:xfrm>
        </p:grpSpPr>
        <p:pic>
          <p:nvPicPr>
            <p:cNvPr hidden="false" id="482" name="Picture 482"/>
            <p:cNvPicPr preferRelativeResize="true"/>
            <p:nvPr isPhoto="false"/>
          </p:nvPicPr>
          <p:blipFill>
            <a:blip r:embed="rId5"/>
            <a:stretch/>
          </p:blipFill>
          <p:spPr>
            <a:xfrm flipH="false" flipV="false" rot="0">
              <a:off x="1089765" y="196438"/>
              <a:ext cx="139887" cy="139887"/>
            </a:xfrm>
            <a:prstGeom prst="rect">
              <a:avLst/>
            </a:prstGeom>
          </p:spPr>
        </p:pic>
        <p:pic>
          <p:nvPicPr>
            <p:cNvPr hidden="false" id="484" name="Picture 484"/>
            <p:cNvPicPr preferRelativeResize="true"/>
            <p:nvPr isPhoto="false"/>
          </p:nvPicPr>
          <p:blipFill>
            <a:blip r:embed="rId6"/>
            <a:stretch/>
          </p:blipFill>
          <p:spPr>
            <a:xfrm flipH="false" flipV="false" rot="0">
              <a:off x="0" y="0"/>
              <a:ext cx="675630" cy="336325"/>
            </a:xfrm>
            <a:prstGeom prst="rect">
              <a:avLst/>
            </a:prstGeom>
          </p:spPr>
        </p:pic>
      </p:grpSp>
      <p:sp>
        <p:nvSpPr>
          <p:cNvPr hidden="false" id="485" name="Shape 485"/>
          <p:cNvSpPr txBox="true"/>
          <p:nvPr isPhoto="false"/>
        </p:nvSpPr>
        <p:spPr>
          <a:xfrm flipH="false" flipV="false" rot="0">
            <a:off x="2588536" y="181966"/>
            <a:ext cx="1921603" cy="620691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127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indent="0" marL="249890">
              <a:spcBef>
                <a:spcPts val="5"/>
              </a:spcBef>
            </a:pPr>
            <a:r>
              <a:rPr spc="-24" sz="781">
                <a:latin typeface="Tahoma"/>
                <a:ea typeface="Tahoma"/>
                <a:cs typeface="Tahoma"/>
              </a:rPr>
              <a:t>1x</a:t>
            </a:r>
            <a:r>
              <a:rPr sz="781">
                <a:latin typeface="Tahoma"/>
                <a:ea typeface="Tahoma"/>
                <a:cs typeface="Tahoma"/>
              </a:rPr>
              <a:t>	</a:t>
            </a:r>
            <a:r>
              <a:rPr spc="-24" sz="781">
                <a:latin typeface="Tahoma"/>
                <a:ea typeface="Tahoma"/>
                <a:cs typeface="Tahoma"/>
              </a:rPr>
              <a:t>2x</a:t>
            </a:r>
            <a:endParaRPr sz="781">
              <a:latin typeface="Tahoma"/>
              <a:ea typeface="Tahoma"/>
              <a:cs typeface="Tahoma"/>
            </a:endParaRPr>
          </a:p>
        </p:txBody>
      </p:sp>
      <p:pic>
        <p:nvPicPr>
          <p:cNvPr hidden="false" id="487" name="Picture 487"/>
          <p:cNvPicPr preferRelativeResize="true"/>
          <p:nvPr isPhoto="false"/>
        </p:nvPicPr>
        <p:blipFill>
          <a:blip r:embed="rId7"/>
          <a:stretch/>
        </p:blipFill>
        <p:spPr>
          <a:xfrm flipH="false" flipV="false" rot="0">
            <a:off x="3524264" y="249597"/>
            <a:ext cx="148444" cy="153120"/>
          </a:xfrm>
          <a:prstGeom prst="rect">
            <a:avLst/>
          </a:prstGeom>
        </p:spPr>
      </p:pic>
      <p:sp>
        <p:nvSpPr>
          <p:cNvPr hidden="false" id="488" name="Shape 488"/>
          <p:cNvSpPr txBox="true"/>
          <p:nvPr isPhoto="false"/>
        </p:nvSpPr>
        <p:spPr>
          <a:xfrm flipH="false" flipV="false" rot="0">
            <a:off x="5166474" y="4676858"/>
            <a:ext cx="2481528" cy="490347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128355" vert="horz" wrap="square">
            <a:spAutoFit/>
          </a:bodyPr>
          <a:p>
            <a:pPr algn="r" marR="111614">
              <a:spcBef>
                <a:spcPts val="1010"/>
              </a:spcBef>
            </a:pPr>
            <a:r>
              <a:rPr spc="-361" sz="2344">
                <a:latin typeface="Tahoma"/>
                <a:ea typeface="Tahoma"/>
                <a:cs typeface="Tahoma"/>
              </a:rPr>
              <a:t>1:1</a:t>
            </a:r>
            <a:endParaRPr sz="2344">
              <a:latin typeface="Tahoma"/>
              <a:ea typeface="Tahoma"/>
              <a:cs typeface="Tahoma"/>
            </a:endParaRPr>
          </a:p>
        </p:txBody>
      </p:sp>
      <p:pic>
        <p:nvPicPr>
          <p:cNvPr hidden="false" id="490" name="Picture 490"/>
          <p:cNvPicPr preferRelativeResize="true"/>
          <p:nvPr isPhoto="false"/>
        </p:nvPicPr>
        <p:blipFill>
          <a:blip r:embed="rId8"/>
          <a:stretch/>
        </p:blipFill>
        <p:spPr>
          <a:xfrm flipH="false" flipV="false" rot="0">
            <a:off x="5986674" y="1374608"/>
            <a:ext cx="211320" cy="217272"/>
          </a:xfrm>
          <a:prstGeom prst="rect">
            <a:avLst/>
          </a:prstGeom>
        </p:spPr>
      </p:pic>
    </p:spTree>
  </p:cSld>
</p:sld>
</file>

<file path=ppt/slides/slide19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491" name="GroupShape 49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493" name="Picture 493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9191238" y="6380392"/>
            <a:ext cx="246068" cy="246081"/>
          </a:xfrm>
          <a:prstGeom prst="rect">
            <a:avLst/>
          </a:prstGeom>
        </p:spPr>
      </p:pic>
      <p:sp>
        <p:nvSpPr>
          <p:cNvPr hidden="false" id="494" name="Shape 494"/>
          <p:cNvSpPr txBox="true"/>
          <p:nvPr isPhoto="false"/>
        </p:nvSpPr>
        <p:spPr>
          <a:xfrm flipH="false" flipV="false" rot="0">
            <a:off x="9277301" y="6434810"/>
            <a:ext cx="73789" cy="117807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684">
                <a:latin typeface="Tahoma"/>
                <a:ea typeface="Tahoma"/>
                <a:cs typeface="Tahoma"/>
              </a:rPr>
              <a:t>9</a:t>
            </a:r>
            <a:endParaRPr sz="684">
              <a:latin typeface="Tahoma"/>
              <a:ea typeface="Tahoma"/>
              <a:cs typeface="Tahoma"/>
            </a:endParaRPr>
          </a:p>
        </p:txBody>
      </p:sp>
      <p:sp>
        <p:nvSpPr>
          <p:cNvPr hidden="false" id="495" name="Shape 495"/>
          <p:cNvSpPr txBox="false"/>
          <p:nvPr isPhoto="false"/>
        </p:nvSpPr>
        <p:spPr>
          <a:xfrm flipH="false" flipV="false" rot="0">
            <a:off x="2764302" y="181979"/>
            <a:ext cx="1921603" cy="936928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959485" name="ODFBottom"/>
              <a:gd fmla="val 1967864" name="ODFWidth"/>
              <a:gd fmla="val 959485" name="ODFHeight"/>
            </a:gdLst>
            <a:rect b="OXMLTextRectB" l="OXMLTextRectL" r="OXMLTextRectR" t="OXMLTextRectT"/>
            <a:pathLst>
              <a:path fill="norm" h="959485" stroke="true" w="1967864">
                <a:moveTo>
                  <a:pt x="1967306" y="0"/>
                </a:moveTo>
                <a:lnTo>
                  <a:pt x="0" y="0"/>
                </a:lnTo>
                <a:lnTo>
                  <a:pt x="0" y="959294"/>
                </a:lnTo>
                <a:lnTo>
                  <a:pt x="1967306" y="959294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grpSp>
        <p:nvGrpSpPr>
          <p:cNvPr hidden="false" id="496" name="Shape 496"/>
          <p:cNvGrpSpPr/>
          <p:nvPr isPhoto="false"/>
        </p:nvGrpSpPr>
        <p:grpSpPr>
          <a:xfrm flipH="false" flipV="false" rot="0">
            <a:off x="3812718" y="2074069"/>
            <a:ext cx="5121177" cy="4068295"/>
            <a:chOff x="0" y="0"/>
            <a:chExt cx="5121177" cy="4068295"/>
          </a:xfrm>
        </p:grpSpPr>
        <p:sp>
          <p:nvSpPr>
            <p:cNvPr hidden="false" id="497" name="Shape 497"/>
            <p:cNvSpPr txBox="false"/>
            <p:nvPr isPhoto="false"/>
          </p:nvSpPr>
          <p:spPr>
            <a:xfrm flipH="false" flipV="false" rot="0">
              <a:off x="2682519" y="1688450"/>
              <a:ext cx="102311" cy="24678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4775" name="ODFRight"/>
                <a:gd fmla="val 252729" name="ODFBottom"/>
                <a:gd fmla="val 104775" name="ODFWidth"/>
                <a:gd fmla="val 252729" name="ODFHeight"/>
              </a:gdLst>
              <a:rect b="OXMLTextRectB" l="OXMLTextRectL" r="OXMLTextRectR" t="OXMLTextRectT"/>
              <a:pathLst>
                <a:path fill="norm" h="252729" stroke="true" w="104775">
                  <a:moveTo>
                    <a:pt x="52476" y="0"/>
                  </a:moveTo>
                  <a:lnTo>
                    <a:pt x="0" y="252450"/>
                  </a:lnTo>
                  <a:lnTo>
                    <a:pt x="52489" y="229577"/>
                  </a:lnTo>
                  <a:lnTo>
                    <a:pt x="104241" y="250532"/>
                  </a:lnTo>
                  <a:lnTo>
                    <a:pt x="524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498" name="Shape 498"/>
            <p:cNvSpPr txBox="false"/>
            <p:nvPr isPhoto="false"/>
          </p:nvSpPr>
          <p:spPr>
            <a:xfrm flipH="false" flipV="false" rot="0">
              <a:off x="2727953" y="1899190"/>
              <a:ext cx="12401" cy="62813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2700" name="ODFRight"/>
                <a:gd fmla="val 643254" name="ODFBottom"/>
                <a:gd fmla="val 12700" name="ODFWidth"/>
                <a:gd fmla="val 643254" name="ODFHeight"/>
              </a:gdLst>
              <a:rect b="OXMLTextRectB" l="OXMLTextRectL" r="OXMLTextRectR" t="OXMLTextRectT"/>
              <a:pathLst>
                <a:path fill="norm" h="643254" stroke="true" w="12700">
                  <a:moveTo>
                    <a:pt x="0" y="643143"/>
                  </a:moveTo>
                  <a:lnTo>
                    <a:pt x="12700" y="643143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6431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500" name="Picture 500"/>
            <p:cNvPicPr preferRelativeResize="true"/>
            <p:nvPr isPhoto="false"/>
          </p:nvPicPr>
          <p:blipFill>
            <a:blip r:embed="rId2"/>
            <a:stretch/>
          </p:blipFill>
          <p:spPr>
            <a:xfrm flipH="false" flipV="false" rot="0">
              <a:off x="0" y="0"/>
              <a:ext cx="3785912" cy="2890032"/>
            </a:xfrm>
            <a:prstGeom prst="rect">
              <a:avLst/>
            </a:prstGeom>
          </p:spPr>
        </p:pic>
        <p:sp>
          <p:nvSpPr>
            <p:cNvPr hidden="false" id="501" name="Shape 501"/>
            <p:cNvSpPr txBox="false"/>
            <p:nvPr isPhoto="false"/>
          </p:nvSpPr>
          <p:spPr>
            <a:xfrm flipH="false" flipV="false" rot="0">
              <a:off x="2384935" y="2527214"/>
              <a:ext cx="2730178" cy="1534679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795904" name="ODFRight"/>
                <a:gd fmla="val 1571625" name="ODFBottom"/>
                <a:gd fmla="val 2795904" name="ODFWidth"/>
                <a:gd fmla="val 1571625" name="ODFHeight"/>
              </a:gdLst>
              <a:rect b="OXMLTextRectB" l="OXMLTextRectL" r="OXMLTextRectR" t="OXMLTextRectT"/>
              <a:pathLst>
                <a:path fill="norm" h="1571625" stroke="true" w="2795904">
                  <a:moveTo>
                    <a:pt x="2795295" y="0"/>
                  </a:moveTo>
                  <a:lnTo>
                    <a:pt x="0" y="0"/>
                  </a:lnTo>
                  <a:lnTo>
                    <a:pt x="0" y="1571294"/>
                  </a:lnTo>
                  <a:lnTo>
                    <a:pt x="2795295" y="1571294"/>
                  </a:lnTo>
                  <a:lnTo>
                    <a:pt x="2795295" y="0"/>
                  </a:lnTo>
                  <a:close/>
                </a:path>
              </a:pathLst>
            </a:custGeom>
            <a:solidFill>
              <a:srgbClr val="FFF4AA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502" name="Shape 502"/>
            <p:cNvSpPr txBox="false"/>
            <p:nvPr isPhoto="false"/>
          </p:nvSpPr>
          <p:spPr>
            <a:xfrm flipH="false" flipV="false" rot="0">
              <a:off x="2384935" y="2527214"/>
              <a:ext cx="2730178" cy="1534679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795904" name="ODFRight"/>
                <a:gd fmla="val 1571625" name="ODFBottom"/>
                <a:gd fmla="val 2795904" name="ODFWidth"/>
                <a:gd fmla="val 1571625" name="ODFHeight"/>
              </a:gdLst>
              <a:rect b="OXMLTextRectB" l="OXMLTextRectL" r="OXMLTextRectR" t="OXMLTextRectT"/>
              <a:pathLst>
                <a:path fill="norm" h="1571625" stroke="true" w="2795904">
                  <a:moveTo>
                    <a:pt x="0" y="1571294"/>
                  </a:moveTo>
                  <a:lnTo>
                    <a:pt x="2795295" y="1571294"/>
                  </a:lnTo>
                  <a:lnTo>
                    <a:pt x="2795295" y="0"/>
                  </a:lnTo>
                  <a:lnTo>
                    <a:pt x="0" y="0"/>
                  </a:lnTo>
                  <a:lnTo>
                    <a:pt x="0" y="157129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504" name="Picture 504"/>
            <p:cNvPicPr preferRelativeResize="true"/>
            <p:nvPr isPhoto="false"/>
          </p:nvPicPr>
          <p:blipFill>
            <a:blip r:embed="rId3"/>
            <a:stretch/>
          </p:blipFill>
          <p:spPr>
            <a:xfrm flipH="false" flipV="false" rot="0">
              <a:off x="2511879" y="2700293"/>
              <a:ext cx="2235235" cy="1306617"/>
            </a:xfrm>
            <a:prstGeom prst="rect">
              <a:avLst/>
            </a:prstGeom>
          </p:spPr>
        </p:pic>
        <p:sp>
          <p:nvSpPr>
            <p:cNvPr hidden="false" id="505" name="Shape 505"/>
            <p:cNvSpPr txBox="false"/>
            <p:nvPr isPhoto="false"/>
          </p:nvSpPr>
          <p:spPr>
            <a:xfrm flipH="false" flipV="false" rot="0">
              <a:off x="2991881" y="3672171"/>
              <a:ext cx="277172" cy="124014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83845" name="ODFRight"/>
                <a:gd fmla="val 127000" name="ODFBottom"/>
                <a:gd fmla="val 283845" name="ODFWidth"/>
                <a:gd fmla="val 127000" name="ODFHeight"/>
              </a:gdLst>
              <a:rect b="OXMLTextRectB" l="OXMLTextRectL" r="OXMLTextRectR" t="OXMLTextRectT"/>
              <a:pathLst>
                <a:path fill="norm" h="127000" stroke="true" w="283845">
                  <a:moveTo>
                    <a:pt x="283599" y="12655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506" name="Shape 506"/>
            <p:cNvSpPr txBox="false"/>
            <p:nvPr isPhoto="false"/>
          </p:nvSpPr>
          <p:spPr>
            <a:xfrm flipH="false" flipV="false" rot="0">
              <a:off x="2842167" y="3605397"/>
              <a:ext cx="184781" cy="11037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9229" name="ODFRight"/>
                <a:gd fmla="val 113029" name="ODFBottom"/>
                <a:gd fmla="val 189229" name="ODFWidth"/>
                <a:gd fmla="val 113029" name="ODFHeight"/>
              </a:gdLst>
              <a:rect b="OXMLTextRectB" l="OXMLTextRectL" r="OXMLTextRectR" t="OXMLTextRectT"/>
              <a:pathLst>
                <a:path fill="norm" h="113029" stroke="true" w="189229">
                  <a:moveTo>
                    <a:pt x="0" y="0"/>
                  </a:moveTo>
                  <a:lnTo>
                    <a:pt x="156235" y="112509"/>
                  </a:lnTo>
                  <a:lnTo>
                    <a:pt x="154635" y="68960"/>
                  </a:lnTo>
                  <a:lnTo>
                    <a:pt x="188861" y="42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508" name="Picture 508"/>
            <p:cNvPicPr preferRelativeResize="true"/>
            <p:nvPr isPhoto="false"/>
          </p:nvPicPr>
          <p:blipFill>
            <a:blip r:embed="rId4"/>
            <a:stretch/>
          </p:blipFill>
          <p:spPr>
            <a:xfrm flipH="false" flipV="false" rot="0">
              <a:off x="4782018" y="2624175"/>
              <a:ext cx="161465" cy="151309"/>
            </a:xfrm>
            <a:prstGeom prst="rect">
              <a:avLst/>
            </a:prstGeom>
          </p:spPr>
        </p:pic>
      </p:grpSp>
      <p:sp>
        <p:nvSpPr>
          <p:cNvPr hidden="false" id="509" name="Shape 509"/>
          <p:cNvSpPr txBox="true"/>
          <p:nvPr isPhoto="false"/>
        </p:nvSpPr>
        <p:spPr>
          <a:xfrm flipH="false" flipV="false" rot="0">
            <a:off x="2745706" y="1134706"/>
            <a:ext cx="481795" cy="620071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376" sz="3906">
                <a:latin typeface="Tahoma"/>
                <a:ea typeface="Tahoma"/>
                <a:cs typeface="Tahoma"/>
              </a:rPr>
              <a:t>14</a:t>
            </a:r>
            <a:endParaRPr sz="3906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510" name="Shape 510"/>
          <p:cNvGrpSpPr/>
          <p:nvPr isPhoto="false"/>
        </p:nvGrpSpPr>
        <p:grpSpPr>
          <a:xfrm flipH="false" flipV="false" rot="0">
            <a:off x="2814158" y="240488"/>
            <a:ext cx="1607227" cy="747186"/>
            <a:chOff x="0" y="0"/>
            <a:chExt cx="1607227" cy="747186"/>
          </a:xfrm>
        </p:grpSpPr>
        <p:pic>
          <p:nvPicPr>
            <p:cNvPr hidden="false" id="512" name="Picture 512"/>
            <p:cNvPicPr preferRelativeResize="true"/>
            <p:nvPr isPhoto="false"/>
          </p:nvPicPr>
          <p:blipFill>
            <a:blip r:embed="rId5"/>
            <a:stretch/>
          </p:blipFill>
          <p:spPr>
            <a:xfrm flipH="false" flipV="false" rot="0">
              <a:off x="0" y="0"/>
              <a:ext cx="1607225" cy="747062"/>
            </a:xfrm>
            <a:prstGeom prst="rect">
              <a:avLst/>
            </a:prstGeom>
          </p:spPr>
        </p:pic>
        <p:pic>
          <p:nvPicPr>
            <p:cNvPr hidden="false" id="514" name="Picture 514"/>
            <p:cNvPicPr preferRelativeResize="true"/>
            <p:nvPr isPhoto="false"/>
          </p:nvPicPr>
          <p:blipFill>
            <a:blip r:embed="rId6"/>
            <a:stretch/>
          </p:blipFill>
          <p:spPr>
            <a:xfrm flipH="false" flipV="false" rot="0">
              <a:off x="1319630" y="577412"/>
              <a:ext cx="264894" cy="169650"/>
            </a:xfrm>
            <a:prstGeom prst="rect">
              <a:avLst/>
            </a:prstGeom>
          </p:spPr>
        </p:pic>
      </p:grpSp>
      <p:sp>
        <p:nvSpPr>
          <p:cNvPr hidden="false" id="515" name="Shape 515"/>
          <p:cNvSpPr txBox="true"/>
          <p:nvPr isPhoto="false"/>
        </p:nvSpPr>
        <p:spPr>
          <a:xfrm flipH="false" flipV="false" rot="0">
            <a:off x="2764302" y="181979"/>
            <a:ext cx="1921603" cy="936928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786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indent="0" marL="49606">
              <a:spcBef>
                <a:spcPts val="5"/>
              </a:spcBef>
            </a:pPr>
            <a:r>
              <a:rPr spc="-24" sz="781">
                <a:latin typeface="Tahoma"/>
                <a:ea typeface="Tahoma"/>
                <a:cs typeface="Tahoma"/>
              </a:rPr>
              <a:t>1x</a:t>
            </a:r>
            <a:r>
              <a:rPr sz="781">
                <a:latin typeface="Tahoma"/>
                <a:ea typeface="Tahoma"/>
                <a:cs typeface="Tahoma"/>
              </a:rPr>
              <a:t>	</a:t>
            </a:r>
            <a:r>
              <a:rPr spc="-24" sz="781">
                <a:latin typeface="Tahoma"/>
                <a:ea typeface="Tahoma"/>
                <a:cs typeface="Tahoma"/>
              </a:rPr>
              <a:t>2x</a:t>
            </a:r>
            <a:endParaRPr sz="781">
              <a:latin typeface="Tahoma"/>
              <a:ea typeface="Tahoma"/>
              <a:cs typeface="Tahoma"/>
            </a:endParaRPr>
          </a:p>
        </p:txBody>
      </p:sp>
      <p:pic>
        <p:nvPicPr>
          <p:cNvPr hidden="false" id="517" name="Picture 517"/>
          <p:cNvPicPr preferRelativeResize="true"/>
          <p:nvPr isPhoto="false"/>
        </p:nvPicPr>
        <p:blipFill>
          <a:blip r:embed="rId7"/>
          <a:stretch/>
        </p:blipFill>
        <p:spPr>
          <a:xfrm flipH="false" flipV="false" rot="0">
            <a:off x="4454190" y="258477"/>
            <a:ext cx="161466" cy="151309"/>
          </a:xfrm>
          <a:prstGeom prst="rect">
            <a:avLst/>
          </a:prstGeom>
        </p:spPr>
      </p:pic>
    </p:spTree>
  </p:cSld>
</p:sld>
</file>

<file path=ppt/slides/slide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false">
  <p:cSld name="">
    <p:spTree>
      <p:nvGrpSpPr>
        <p:cNvPr hidden="false" id="87" name="GroupShape 8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8" name="Shape 88"/>
          <p:cNvSpPr txBox="false"/>
          <p:nvPr isPhoto="false"/>
        </p:nvSpPr>
        <p:spPr>
          <a:xfrm flipH="false" flipV="false" rot="0">
            <a:off x="789" y="1665"/>
            <a:ext cx="6247765" cy="6855459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6247765" name="ODFRight"/>
              <a:gd fmla="val 6855459" name="ODFBottom"/>
              <a:gd fmla="val 6247765" name="ODFWidth"/>
              <a:gd fmla="val 6855459" name="ODFHeight"/>
            </a:gdLst>
            <a:rect b="OXMLTextRectB" l="OXMLTextRectL" r="OXMLTextRectR" t="OXMLTextRectT"/>
            <a:pathLst>
              <a:path fill="norm" h="6855459" stroke="true" w="6247765">
                <a:moveTo>
                  <a:pt x="6247240" y="0"/>
                </a:moveTo>
                <a:lnTo>
                  <a:pt x="0" y="0"/>
                </a:lnTo>
                <a:lnTo>
                  <a:pt x="0" y="6854453"/>
                </a:lnTo>
                <a:lnTo>
                  <a:pt x="1511157" y="6855245"/>
                </a:lnTo>
                <a:lnTo>
                  <a:pt x="6247240" y="0"/>
                </a:lnTo>
                <a:close/>
              </a:path>
            </a:pathLst>
          </a:custGeom>
          <a:solidFill>
            <a:srgbClr val="0A29D5"/>
          </a:solidFill>
        </p:spPr>
        <p:txBody>
          <a:bodyPr bIns="0" lIns="0" rIns="0" tIns="0" wrap="square"/>
          <a:p/>
        </p:txBody>
      </p:sp>
      <p:grpSp>
        <p:nvGrpSpPr>
          <p:cNvPr hidden="false" id="89" name="Shape 89"/>
          <p:cNvGrpSpPr/>
          <p:nvPr isPhoto="false"/>
        </p:nvGrpSpPr>
        <p:grpSpPr>
          <a:xfrm flipH="false" flipV="false" rot="0">
            <a:off x="6969808" y="6252162"/>
            <a:ext cx="5222240" cy="606425"/>
            <a:chOff x="0" y="0"/>
            <a:chExt cx="5222240" cy="606425"/>
          </a:xfrm>
        </p:grpSpPr>
        <p:sp>
          <p:nvSpPr>
            <p:cNvPr hidden="false" id="90" name="Shape 90"/>
            <p:cNvSpPr txBox="false"/>
            <p:nvPr isPhoto="false"/>
          </p:nvSpPr>
          <p:spPr>
            <a:xfrm flipH="false" flipV="false" rot="0">
              <a:off x="0" y="0"/>
              <a:ext cx="5222240" cy="606425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5222240" name="ODFRight"/>
                <a:gd fmla="val 606425" name="ODFBottom"/>
                <a:gd fmla="val 5222240" name="ODFWidth"/>
                <a:gd fmla="val 606425" name="ODFHeight"/>
              </a:gdLst>
              <a:rect b="OXMLTextRectB" l="OXMLTextRectL" r="OXMLTextRectR" t="OXMLTextRectT"/>
              <a:pathLst>
                <a:path fill="norm" h="606425" stroke="true" w="5222240">
                  <a:moveTo>
                    <a:pt x="5222190" y="0"/>
                  </a:moveTo>
                  <a:lnTo>
                    <a:pt x="0" y="0"/>
                  </a:lnTo>
                  <a:lnTo>
                    <a:pt x="0" y="605834"/>
                  </a:lnTo>
                  <a:lnTo>
                    <a:pt x="5222190" y="605834"/>
                  </a:lnTo>
                  <a:lnTo>
                    <a:pt x="5222190" y="0"/>
                  </a:lnTo>
                  <a:close/>
                </a:path>
              </a:pathLst>
            </a:custGeom>
            <a:solidFill>
              <a:srgbClr val="0A29D5"/>
            </a:solidFill>
          </p:spPr>
          <p:txBody>
            <a:bodyPr bIns="0" lIns="0" rIns="0" tIns="0" wrap="square"/>
            <a:p/>
          </p:txBody>
        </p:sp>
        <p:pic>
          <p:nvPicPr>
            <p:cNvPr hidden="false" id="92" name="Picture 92"/>
            <p:cNvPicPr preferRelativeResize="true"/>
            <p:nvPr isPhoto="false"/>
          </p:nvPicPr>
          <p:blipFill>
            <a:blip r:embed="rId1"/>
            <a:stretch/>
          </p:blipFill>
          <p:spPr>
            <a:xfrm flipH="false" flipV="false" rot="0">
              <a:off x="3698192" y="22144"/>
              <a:ext cx="1211578" cy="583689"/>
            </a:xfrm>
            <a:prstGeom prst="rect">
              <a:avLst/>
            </a:prstGeom>
          </p:spPr>
        </p:pic>
      </p:grpSp>
      <p:sp>
        <p:nvSpPr>
          <p:cNvPr hidden="false" id="93" name="Shape 93"/>
          <p:cNvSpPr txBox="false"/>
          <p:nvPr isPhoto="false"/>
        </p:nvSpPr>
        <p:spPr>
          <a:xfrm flipH="false" flipV="false" rot="0">
            <a:off x="792391" y="659294"/>
            <a:ext cx="2540635" cy="1201419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2540635" name="ODFRight"/>
              <a:gd fmla="val 1201420" name="ODFBottom"/>
              <a:gd fmla="val 2540635" name="ODFWidth"/>
              <a:gd fmla="val 1201420" name="ODFHeight"/>
            </a:gdLst>
            <a:rect b="OXMLTextRectB" l="OXMLTextRectL" r="OXMLTextRectR" t="OXMLTextRectT"/>
            <a:pathLst>
              <a:path fill="norm" h="1201420" stroke="true" w="2540635">
                <a:moveTo>
                  <a:pt x="840676" y="171564"/>
                </a:moveTo>
                <a:lnTo>
                  <a:pt x="619696" y="171564"/>
                </a:lnTo>
                <a:lnTo>
                  <a:pt x="329374" y="940981"/>
                </a:lnTo>
                <a:lnTo>
                  <a:pt x="226441" y="665429"/>
                </a:lnTo>
                <a:lnTo>
                  <a:pt x="413969" y="180378"/>
                </a:lnTo>
                <a:lnTo>
                  <a:pt x="409244" y="180378"/>
                </a:lnTo>
                <a:lnTo>
                  <a:pt x="413969" y="180365"/>
                </a:lnTo>
                <a:lnTo>
                  <a:pt x="417372" y="171564"/>
                </a:lnTo>
                <a:lnTo>
                  <a:pt x="189191" y="171564"/>
                </a:lnTo>
                <a:lnTo>
                  <a:pt x="0" y="667181"/>
                </a:lnTo>
                <a:lnTo>
                  <a:pt x="217017" y="1200873"/>
                </a:lnTo>
                <a:lnTo>
                  <a:pt x="438264" y="1200873"/>
                </a:lnTo>
                <a:lnTo>
                  <a:pt x="441680" y="1192072"/>
                </a:lnTo>
                <a:lnTo>
                  <a:pt x="618337" y="737450"/>
                </a:lnTo>
                <a:lnTo>
                  <a:pt x="618337" y="1200873"/>
                </a:lnTo>
                <a:lnTo>
                  <a:pt x="840676" y="1200873"/>
                </a:lnTo>
                <a:lnTo>
                  <a:pt x="840676" y="1192072"/>
                </a:lnTo>
                <a:lnTo>
                  <a:pt x="840676" y="180365"/>
                </a:lnTo>
                <a:lnTo>
                  <a:pt x="840676" y="171564"/>
                </a:lnTo>
                <a:close/>
              </a:path>
              <a:path fill="norm" h="1201420" stroke="true" w="2540635">
                <a:moveTo>
                  <a:pt x="1664728" y="1200975"/>
                </a:moveTo>
                <a:lnTo>
                  <a:pt x="1656372" y="1191983"/>
                </a:lnTo>
                <a:lnTo>
                  <a:pt x="1186637" y="686219"/>
                </a:lnTo>
                <a:lnTo>
                  <a:pt x="1656461" y="180365"/>
                </a:lnTo>
                <a:lnTo>
                  <a:pt x="1664627" y="171564"/>
                </a:lnTo>
                <a:lnTo>
                  <a:pt x="1374787" y="171564"/>
                </a:lnTo>
                <a:lnTo>
                  <a:pt x="1099947" y="492086"/>
                </a:lnTo>
                <a:lnTo>
                  <a:pt x="1099947" y="180365"/>
                </a:lnTo>
                <a:lnTo>
                  <a:pt x="1099947" y="171564"/>
                </a:lnTo>
                <a:lnTo>
                  <a:pt x="875868" y="171564"/>
                </a:lnTo>
                <a:lnTo>
                  <a:pt x="875868" y="1200873"/>
                </a:lnTo>
                <a:lnTo>
                  <a:pt x="1103401" y="1200873"/>
                </a:lnTo>
                <a:lnTo>
                  <a:pt x="1103401" y="1192085"/>
                </a:lnTo>
                <a:lnTo>
                  <a:pt x="1103401" y="917257"/>
                </a:lnTo>
                <a:lnTo>
                  <a:pt x="1384439" y="1198257"/>
                </a:lnTo>
                <a:lnTo>
                  <a:pt x="1664728" y="1200975"/>
                </a:lnTo>
                <a:close/>
              </a:path>
              <a:path fill="norm" h="1201420" stroke="true" w="2540635">
                <a:moveTo>
                  <a:pt x="1664741" y="867638"/>
                </a:moveTo>
                <a:lnTo>
                  <a:pt x="1663382" y="858862"/>
                </a:lnTo>
                <a:lnTo>
                  <a:pt x="1641360" y="716965"/>
                </a:lnTo>
                <a:lnTo>
                  <a:pt x="1642516" y="709358"/>
                </a:lnTo>
                <a:lnTo>
                  <a:pt x="1643341" y="701675"/>
                </a:lnTo>
                <a:lnTo>
                  <a:pt x="1643824" y="693953"/>
                </a:lnTo>
                <a:lnTo>
                  <a:pt x="1643976" y="686206"/>
                </a:lnTo>
                <a:lnTo>
                  <a:pt x="1637614" y="638949"/>
                </a:lnTo>
                <a:lnTo>
                  <a:pt x="1619656" y="596455"/>
                </a:lnTo>
                <a:lnTo>
                  <a:pt x="1591818" y="560425"/>
                </a:lnTo>
                <a:lnTo>
                  <a:pt x="1555788" y="532574"/>
                </a:lnTo>
                <a:lnTo>
                  <a:pt x="1536014" y="524230"/>
                </a:lnTo>
                <a:lnTo>
                  <a:pt x="1536014" y="692505"/>
                </a:lnTo>
                <a:lnTo>
                  <a:pt x="1530515" y="719721"/>
                </a:lnTo>
                <a:lnTo>
                  <a:pt x="1515503" y="741972"/>
                </a:lnTo>
                <a:lnTo>
                  <a:pt x="1493253" y="756996"/>
                </a:lnTo>
                <a:lnTo>
                  <a:pt x="1465986" y="762508"/>
                </a:lnTo>
                <a:lnTo>
                  <a:pt x="1438770" y="756996"/>
                </a:lnTo>
                <a:lnTo>
                  <a:pt x="1416507" y="741972"/>
                </a:lnTo>
                <a:lnTo>
                  <a:pt x="1401483" y="719721"/>
                </a:lnTo>
                <a:lnTo>
                  <a:pt x="1395971" y="692492"/>
                </a:lnTo>
                <a:lnTo>
                  <a:pt x="1401483" y="665276"/>
                </a:lnTo>
                <a:lnTo>
                  <a:pt x="1416507" y="643013"/>
                </a:lnTo>
                <a:lnTo>
                  <a:pt x="1438770" y="628002"/>
                </a:lnTo>
                <a:lnTo>
                  <a:pt x="1465986" y="622490"/>
                </a:lnTo>
                <a:lnTo>
                  <a:pt x="1493253" y="628002"/>
                </a:lnTo>
                <a:lnTo>
                  <a:pt x="1515503" y="643013"/>
                </a:lnTo>
                <a:lnTo>
                  <a:pt x="1530515" y="665276"/>
                </a:lnTo>
                <a:lnTo>
                  <a:pt x="1536014" y="692505"/>
                </a:lnTo>
                <a:lnTo>
                  <a:pt x="1536014" y="524230"/>
                </a:lnTo>
                <a:lnTo>
                  <a:pt x="1519072" y="517067"/>
                </a:lnTo>
                <a:lnTo>
                  <a:pt x="1513281" y="514616"/>
                </a:lnTo>
                <a:lnTo>
                  <a:pt x="1465986" y="508254"/>
                </a:lnTo>
                <a:lnTo>
                  <a:pt x="1418742" y="514616"/>
                </a:lnTo>
                <a:lnTo>
                  <a:pt x="1376235" y="532574"/>
                </a:lnTo>
                <a:lnTo>
                  <a:pt x="1340205" y="560425"/>
                </a:lnTo>
                <a:lnTo>
                  <a:pt x="1312341" y="596455"/>
                </a:lnTo>
                <a:lnTo>
                  <a:pt x="1294371" y="638949"/>
                </a:lnTo>
                <a:lnTo>
                  <a:pt x="1287995" y="686219"/>
                </a:lnTo>
                <a:lnTo>
                  <a:pt x="1294371" y="733463"/>
                </a:lnTo>
                <a:lnTo>
                  <a:pt x="1312341" y="775957"/>
                </a:lnTo>
                <a:lnTo>
                  <a:pt x="1340205" y="811987"/>
                </a:lnTo>
                <a:lnTo>
                  <a:pt x="1376235" y="839838"/>
                </a:lnTo>
                <a:lnTo>
                  <a:pt x="1418742" y="857796"/>
                </a:lnTo>
                <a:lnTo>
                  <a:pt x="1465986" y="864171"/>
                </a:lnTo>
                <a:lnTo>
                  <a:pt x="1489176" y="862660"/>
                </a:lnTo>
                <a:lnTo>
                  <a:pt x="1511833" y="858189"/>
                </a:lnTo>
                <a:lnTo>
                  <a:pt x="1520190" y="855383"/>
                </a:lnTo>
                <a:lnTo>
                  <a:pt x="1533690" y="850836"/>
                </a:lnTo>
                <a:lnTo>
                  <a:pt x="1554467" y="840676"/>
                </a:lnTo>
                <a:lnTo>
                  <a:pt x="1564208" y="867638"/>
                </a:lnTo>
                <a:lnTo>
                  <a:pt x="1664741" y="867638"/>
                </a:lnTo>
                <a:close/>
              </a:path>
              <a:path fill="norm" h="1201420" stroke="true" w="2540635">
                <a:moveTo>
                  <a:pt x="2540330" y="0"/>
                </a:moveTo>
                <a:lnTo>
                  <a:pt x="2503182" y="26238"/>
                </a:lnTo>
                <a:lnTo>
                  <a:pt x="2404275" y="84048"/>
                </a:lnTo>
                <a:lnTo>
                  <a:pt x="2262441" y="142036"/>
                </a:lnTo>
                <a:lnTo>
                  <a:pt x="2129942" y="163385"/>
                </a:lnTo>
                <a:lnTo>
                  <a:pt x="2129942" y="358114"/>
                </a:lnTo>
                <a:lnTo>
                  <a:pt x="2060689" y="432904"/>
                </a:lnTo>
                <a:lnTo>
                  <a:pt x="1985302" y="470789"/>
                </a:lnTo>
                <a:lnTo>
                  <a:pt x="1924710" y="484314"/>
                </a:lnTo>
                <a:lnTo>
                  <a:pt x="1899856" y="486029"/>
                </a:lnTo>
                <a:lnTo>
                  <a:pt x="1899856" y="358114"/>
                </a:lnTo>
                <a:lnTo>
                  <a:pt x="2129942" y="358114"/>
                </a:lnTo>
                <a:lnTo>
                  <a:pt x="2129942" y="163385"/>
                </a:lnTo>
                <a:lnTo>
                  <a:pt x="2096503" y="168770"/>
                </a:lnTo>
                <a:lnTo>
                  <a:pt x="1686433" y="171119"/>
                </a:lnTo>
                <a:lnTo>
                  <a:pt x="1686433" y="1200975"/>
                </a:lnTo>
                <a:lnTo>
                  <a:pt x="1902053" y="1200975"/>
                </a:lnTo>
                <a:lnTo>
                  <a:pt x="1902053" y="710603"/>
                </a:lnTo>
                <a:lnTo>
                  <a:pt x="1902053" y="709612"/>
                </a:lnTo>
                <a:lnTo>
                  <a:pt x="1887461" y="710272"/>
                </a:lnTo>
                <a:lnTo>
                  <a:pt x="1876856" y="710603"/>
                </a:lnTo>
                <a:lnTo>
                  <a:pt x="1870824" y="710488"/>
                </a:lnTo>
                <a:lnTo>
                  <a:pt x="1888121" y="709853"/>
                </a:lnTo>
                <a:lnTo>
                  <a:pt x="1933841" y="705980"/>
                </a:lnTo>
                <a:lnTo>
                  <a:pt x="1993988" y="694855"/>
                </a:lnTo>
                <a:lnTo>
                  <a:pt x="2054555" y="672465"/>
                </a:lnTo>
                <a:lnTo>
                  <a:pt x="2101532" y="634784"/>
                </a:lnTo>
                <a:lnTo>
                  <a:pt x="2092566" y="633120"/>
                </a:lnTo>
                <a:lnTo>
                  <a:pt x="2070989" y="628599"/>
                </a:lnTo>
                <a:lnTo>
                  <a:pt x="2044890" y="621855"/>
                </a:lnTo>
                <a:lnTo>
                  <a:pt x="2022297" y="613575"/>
                </a:lnTo>
                <a:lnTo>
                  <a:pt x="2045716" y="616610"/>
                </a:lnTo>
                <a:lnTo>
                  <a:pt x="2082977" y="613575"/>
                </a:lnTo>
                <a:lnTo>
                  <a:pt x="2105139" y="611771"/>
                </a:lnTo>
                <a:lnTo>
                  <a:pt x="2184273" y="578154"/>
                </a:lnTo>
                <a:lnTo>
                  <a:pt x="2260320" y="501434"/>
                </a:lnTo>
                <a:lnTo>
                  <a:pt x="2266848" y="494855"/>
                </a:lnTo>
                <a:lnTo>
                  <a:pt x="2260384" y="496239"/>
                </a:lnTo>
                <a:lnTo>
                  <a:pt x="2243417" y="499084"/>
                </a:lnTo>
                <a:lnTo>
                  <a:pt x="2219617" y="501434"/>
                </a:lnTo>
                <a:lnTo>
                  <a:pt x="2192629" y="501332"/>
                </a:lnTo>
                <a:lnTo>
                  <a:pt x="2227034" y="492569"/>
                </a:lnTo>
                <a:lnTo>
                  <a:pt x="2241385" y="486029"/>
                </a:lnTo>
                <a:lnTo>
                  <a:pt x="2305227" y="456946"/>
                </a:lnTo>
                <a:lnTo>
                  <a:pt x="2389644" y="380479"/>
                </a:lnTo>
                <a:lnTo>
                  <a:pt x="2398687" y="358114"/>
                </a:lnTo>
                <a:lnTo>
                  <a:pt x="2427605" y="286600"/>
                </a:lnTo>
                <a:lnTo>
                  <a:pt x="2442743" y="249174"/>
                </a:lnTo>
                <a:lnTo>
                  <a:pt x="2433421" y="255231"/>
                </a:lnTo>
                <a:lnTo>
                  <a:pt x="2410358" y="268439"/>
                </a:lnTo>
                <a:lnTo>
                  <a:pt x="2380958" y="281368"/>
                </a:lnTo>
                <a:lnTo>
                  <a:pt x="2352586" y="286600"/>
                </a:lnTo>
                <a:lnTo>
                  <a:pt x="2384031" y="268655"/>
                </a:lnTo>
                <a:lnTo>
                  <a:pt x="2452078" y="214871"/>
                </a:lnTo>
                <a:lnTo>
                  <a:pt x="2517317" y="125298"/>
                </a:lnTo>
                <a:lnTo>
                  <a:pt x="2540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94" name="Shape 94"/>
          <p:cNvSpPr txBox="false"/>
          <p:nvPr isPhoto="false"/>
        </p:nvSpPr>
        <p:spPr>
          <a:xfrm flipH="false" flipV="false" rot="0">
            <a:off x="2800756" y="4337253"/>
            <a:ext cx="666750" cy="798195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666750" name="ODFRight"/>
              <a:gd fmla="val 798195" name="ODFBottom"/>
              <a:gd fmla="val 666750" name="ODFWidth"/>
              <a:gd fmla="val 798195" name="ODFHeight"/>
            </a:gdLst>
            <a:rect b="OXMLTextRectB" l="OXMLTextRectL" r="OXMLTextRectR" t="OXMLTextRectT"/>
            <a:pathLst>
              <a:path fill="norm" h="798195" stroke="true" w="666750">
                <a:moveTo>
                  <a:pt x="446303" y="290639"/>
                </a:moveTo>
                <a:lnTo>
                  <a:pt x="379539" y="290639"/>
                </a:lnTo>
                <a:lnTo>
                  <a:pt x="61429" y="651522"/>
                </a:lnTo>
                <a:lnTo>
                  <a:pt x="61429" y="798131"/>
                </a:lnTo>
                <a:lnTo>
                  <a:pt x="353479" y="413029"/>
                </a:lnTo>
                <a:lnTo>
                  <a:pt x="353479" y="405384"/>
                </a:lnTo>
                <a:lnTo>
                  <a:pt x="359283" y="405384"/>
                </a:lnTo>
                <a:lnTo>
                  <a:pt x="446303" y="290639"/>
                </a:lnTo>
                <a:close/>
              </a:path>
              <a:path fill="norm" h="798195" stroke="true" w="666750">
                <a:moveTo>
                  <a:pt x="620534" y="60896"/>
                </a:moveTo>
                <a:lnTo>
                  <a:pt x="260324" y="60896"/>
                </a:lnTo>
                <a:lnTo>
                  <a:pt x="260324" y="69430"/>
                </a:lnTo>
                <a:lnTo>
                  <a:pt x="498221" y="69430"/>
                </a:lnTo>
                <a:lnTo>
                  <a:pt x="498221" y="202819"/>
                </a:lnTo>
                <a:lnTo>
                  <a:pt x="260324" y="202819"/>
                </a:lnTo>
                <a:lnTo>
                  <a:pt x="260324" y="331025"/>
                </a:lnTo>
                <a:lnTo>
                  <a:pt x="68313" y="331025"/>
                </a:lnTo>
                <a:lnTo>
                  <a:pt x="68313" y="60896"/>
                </a:lnTo>
                <a:lnTo>
                  <a:pt x="61429" y="60896"/>
                </a:lnTo>
                <a:lnTo>
                  <a:pt x="61429" y="641527"/>
                </a:lnTo>
                <a:lnTo>
                  <a:pt x="285572" y="369531"/>
                </a:lnTo>
                <a:lnTo>
                  <a:pt x="327380" y="331025"/>
                </a:lnTo>
                <a:lnTo>
                  <a:pt x="374548" y="287578"/>
                </a:lnTo>
                <a:lnTo>
                  <a:pt x="452272" y="282778"/>
                </a:lnTo>
                <a:lnTo>
                  <a:pt x="566254" y="132461"/>
                </a:lnTo>
                <a:lnTo>
                  <a:pt x="560438" y="128562"/>
                </a:lnTo>
                <a:lnTo>
                  <a:pt x="555129" y="120726"/>
                </a:lnTo>
                <a:lnTo>
                  <a:pt x="553186" y="111137"/>
                </a:lnTo>
                <a:lnTo>
                  <a:pt x="555129" y="101549"/>
                </a:lnTo>
                <a:lnTo>
                  <a:pt x="560438" y="93713"/>
                </a:lnTo>
                <a:lnTo>
                  <a:pt x="568337" y="88430"/>
                </a:lnTo>
                <a:lnTo>
                  <a:pt x="578027" y="86487"/>
                </a:lnTo>
                <a:lnTo>
                  <a:pt x="601129" y="86487"/>
                </a:lnTo>
                <a:lnTo>
                  <a:pt x="620534" y="60896"/>
                </a:lnTo>
                <a:close/>
              </a:path>
              <a:path fill="norm" h="798195" stroke="true" w="666750">
                <a:moveTo>
                  <a:pt x="666724" y="0"/>
                </a:moveTo>
                <a:lnTo>
                  <a:pt x="40906" y="0"/>
                </a:lnTo>
                <a:lnTo>
                  <a:pt x="0" y="40640"/>
                </a:lnTo>
                <a:lnTo>
                  <a:pt x="0" y="708291"/>
                </a:lnTo>
                <a:lnTo>
                  <a:pt x="4724" y="708418"/>
                </a:lnTo>
                <a:lnTo>
                  <a:pt x="9588" y="709891"/>
                </a:lnTo>
                <a:lnTo>
                  <a:pt x="14439" y="713219"/>
                </a:lnTo>
                <a:lnTo>
                  <a:pt x="19723" y="717207"/>
                </a:lnTo>
                <a:lnTo>
                  <a:pt x="26670" y="721779"/>
                </a:lnTo>
                <a:lnTo>
                  <a:pt x="34112" y="724611"/>
                </a:lnTo>
                <a:lnTo>
                  <a:pt x="40906" y="723353"/>
                </a:lnTo>
                <a:lnTo>
                  <a:pt x="40906" y="40640"/>
                </a:lnTo>
                <a:lnTo>
                  <a:pt x="635901" y="40640"/>
                </a:lnTo>
                <a:lnTo>
                  <a:pt x="6667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pic>
        <p:nvPicPr>
          <p:cNvPr hidden="false" id="96" name="Picture 96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0" y="3312982"/>
            <a:ext cx="2751653" cy="2761614"/>
          </a:xfrm>
          <a:prstGeom prst="rect">
            <a:avLst/>
          </a:prstGeom>
        </p:spPr>
      </p:pic>
      <p:sp>
        <p:nvSpPr>
          <p:cNvPr hidden="false" id="97" name="Shape 97"/>
          <p:cNvSpPr txBox="false"/>
          <p:nvPr isPhoto="false"/>
        </p:nvSpPr>
        <p:spPr>
          <a:xfrm flipH="false" flipV="false" rot="0">
            <a:off x="0" y="6162816"/>
            <a:ext cx="2083435" cy="688340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2083435" name="ODFRight"/>
              <a:gd fmla="val 688340" name="ODFBottom"/>
              <a:gd fmla="val 2083435" name="ODFWidth"/>
              <a:gd fmla="val 688340" name="ODFHeight"/>
            </a:gdLst>
            <a:rect b="OXMLTextRectB" l="OXMLTextRectL" r="OXMLTextRectR" t="OXMLTextRectT"/>
            <a:pathLst>
              <a:path fill="norm" h="688340" stroke="true" w="2083435">
                <a:moveTo>
                  <a:pt x="1684001" y="526149"/>
                </a:moveTo>
                <a:lnTo>
                  <a:pt x="0" y="526149"/>
                </a:lnTo>
                <a:lnTo>
                  <a:pt x="0" y="687423"/>
                </a:lnTo>
                <a:lnTo>
                  <a:pt x="1561128" y="688171"/>
                </a:lnTo>
                <a:lnTo>
                  <a:pt x="1684001" y="526149"/>
                </a:lnTo>
                <a:close/>
              </a:path>
              <a:path fill="norm" h="688340" stroke="true" w="2083435">
                <a:moveTo>
                  <a:pt x="2083019" y="0"/>
                </a:moveTo>
                <a:lnTo>
                  <a:pt x="0" y="0"/>
                </a:lnTo>
                <a:lnTo>
                  <a:pt x="0" y="315953"/>
                </a:lnTo>
                <a:lnTo>
                  <a:pt x="1843408" y="315953"/>
                </a:lnTo>
                <a:lnTo>
                  <a:pt x="2083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98" name="Shape 98"/>
          <p:cNvSpPr txBox="false"/>
          <p:nvPr isPhoto="false"/>
        </p:nvSpPr>
        <p:spPr>
          <a:xfrm flipH="false" flipV="false" rot="0">
            <a:off x="2209231" y="4669202"/>
            <a:ext cx="187960" cy="304800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87960" name="ODFRight"/>
              <a:gd fmla="val 304800" name="ODFBottom"/>
              <a:gd fmla="val 187960" name="ODFWidth"/>
              <a:gd fmla="val 304800" name="ODFHeight"/>
            </a:gdLst>
            <a:rect b="OXMLTextRectB" l="OXMLTextRectL" r="OXMLTextRectR" t="OXMLTextRectT"/>
            <a:pathLst>
              <a:path fill="norm" h="304800" stroke="true" w="187960">
                <a:moveTo>
                  <a:pt x="105586" y="0"/>
                </a:moveTo>
                <a:lnTo>
                  <a:pt x="0" y="57436"/>
                </a:lnTo>
                <a:lnTo>
                  <a:pt x="162970" y="304373"/>
                </a:lnTo>
                <a:lnTo>
                  <a:pt x="187544" y="283717"/>
                </a:lnTo>
                <a:lnTo>
                  <a:pt x="1055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99" name="Shape 99"/>
          <p:cNvSpPr txBox="false"/>
          <p:nvPr isPhoto="false"/>
        </p:nvSpPr>
        <p:spPr>
          <a:xfrm flipH="false" flipV="false" rot="0">
            <a:off x="2800760" y="5016353"/>
            <a:ext cx="40639" cy="200659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40639" name="ODFRight"/>
              <a:gd fmla="val 200660" name="ODFBottom"/>
              <a:gd fmla="val 40639" name="ODFWidth"/>
              <a:gd fmla="val 200660" name="ODFHeight"/>
            </a:gdLst>
            <a:rect b="OXMLTextRectB" l="OXMLTextRectL" r="OXMLTextRectR" t="OXMLTextRectT"/>
            <a:pathLst>
              <a:path fill="norm" h="200660" stroke="true" w="40639">
                <a:moveTo>
                  <a:pt x="40371" y="0"/>
                </a:moveTo>
                <a:lnTo>
                  <a:pt x="0" y="0"/>
                </a:lnTo>
                <a:lnTo>
                  <a:pt x="0" y="200039"/>
                </a:lnTo>
                <a:lnTo>
                  <a:pt x="40371" y="146805"/>
                </a:lnTo>
                <a:lnTo>
                  <a:pt x="403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00" name="Shape 100"/>
          <p:cNvSpPr txBox="true"/>
          <p:nvPr isPhoto="false">
            <p:ph idx="0" type="title"/>
          </p:nvPr>
        </p:nvSpPr>
        <p:spPr>
          <a:xfrm flipH="false" flipV="false" rot="0">
            <a:off x="7923021" y="253745"/>
            <a:ext cx="4192904" cy="1367790"/>
          </a:xfrm>
          <a:prstGeom prst="rect">
            <a:avLst/>
          </a:prstGeom>
        </p:spPr>
        <p:txBody>
          <a:bodyPr bIns="0" lIns="0" rIns="0" tIns="12700" vert="horz" wrap="square">
            <a:spAutoFit/>
          </a:bodyPr>
          <a:lstStyle>
            <a:defPPr/>
            <a:lvl1pPr lvl="0"/>
          </a:lstStyle>
          <a:p>
            <a:pPr indent="0" marL="1396365">
              <a:lnSpc>
                <a:spcPct val="100000"/>
              </a:lnSpc>
              <a:spcBef>
                <a:spcPts val="100"/>
              </a:spcBef>
            </a:pPr>
            <a:r>
              <a:rPr spc="-10"/>
              <a:t>Номинация</a:t>
            </a:r>
          </a:p>
          <a:p>
            <a:pPr indent="0" marL="12700">
              <a:lnSpc>
                <a:spcPct val="100000"/>
              </a:lnSpc>
              <a:spcBef>
                <a:spcPts val="5"/>
              </a:spcBef>
            </a:pPr>
            <a:r>
              <a:t>«РАБОТА</a:t>
            </a:r>
            <a:r>
              <a:rPr spc="-80"/>
              <a:t> </a:t>
            </a:r>
            <a:r>
              <a:rPr spc="-10"/>
              <a:t>МОДЕЛИ»</a:t>
            </a:r>
          </a:p>
        </p:txBody>
      </p:sp>
      <p:sp>
        <p:nvSpPr>
          <p:cNvPr hidden="false" id="101" name="Shape 101"/>
          <p:cNvSpPr txBox="true"/>
          <p:nvPr isPhoto="false"/>
        </p:nvSpPr>
        <p:spPr>
          <a:xfrm flipH="false" flipV="false" rot="0">
            <a:off x="5863590" y="1881885"/>
            <a:ext cx="6259195" cy="3989069"/>
          </a:xfrm>
          <a:prstGeom prst="rect">
            <a:avLst/>
          </a:prstGeom>
        </p:spPr>
        <p:txBody>
          <a:bodyPr bIns="0" lIns="0" rIns="0" tIns="12700" vert="horz" wrap="square">
            <a:spAutoFit/>
          </a:bodyPr>
          <a:lstStyle>
            <a:defPPr/>
            <a:lvl1pPr lvl="0"/>
          </a:lstStyle>
          <a:p>
            <a:pPr algn="r" marR="46355">
              <a:lnSpc>
                <a:spcPct val="100000"/>
              </a:lnSpc>
              <a:spcBef>
                <a:spcPts val="100"/>
              </a:spcBef>
            </a:pPr>
            <a:r>
              <a:rPr spc="-58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С</a:t>
            </a:r>
            <a:r>
              <a:rPr spc="-42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</a:t>
            </a:r>
            <a:r>
              <a:rPr spc="-31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с</a:t>
            </a:r>
            <a:r>
              <a:rPr spc="-40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т</a:t>
            </a:r>
            <a:r>
              <a:rPr spc="-434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ои</a:t>
            </a:r>
            <a:r>
              <a:rPr spc="3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т</a:t>
            </a:r>
            <a:r>
              <a:rPr spc="-42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</a:t>
            </a:r>
            <a:r>
              <a:rPr spc="-1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з</a:t>
            </a:r>
            <a:r>
              <a:rPr spc="-40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 </a:t>
            </a:r>
            <a:r>
              <a:rPr spc="-18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2-</a:t>
            </a:r>
            <a:r>
              <a:rPr spc="21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х</a:t>
            </a:r>
            <a:r>
              <a:rPr spc="-25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к</a:t>
            </a:r>
            <a:r>
              <a:rPr spc="-39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он</a:t>
            </a:r>
            <a:r>
              <a:rPr spc="-25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к</a:t>
            </a:r>
            <a:r>
              <a:rPr spc="-254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у</a:t>
            </a:r>
            <a:r>
              <a:rPr spc="-34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р</a:t>
            </a:r>
            <a:r>
              <a:rPr spc="-28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с</a:t>
            </a:r>
            <a:r>
              <a:rPr spc="-39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ны</a:t>
            </a:r>
            <a:r>
              <a:rPr spc="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х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 </a:t>
            </a:r>
            <a:r>
              <a:rPr spc="-36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испытаний:</a:t>
            </a:r>
            <a:endParaRPr sz="2400">
              <a:latin typeface="Arial"/>
              <a:ea typeface="Arial"/>
              <a:cs typeface="Arial"/>
            </a:endParaRPr>
          </a:p>
          <a:p>
            <a:pPr algn="r" indent="-456565" marL="456565" marR="40640">
              <a:lnSpc>
                <a:spcPct val="100000"/>
              </a:lnSpc>
              <a:buFont typeface="+mn-lt"/>
              <a:buAutoNum startAt="1" type="arabicPeriod"/>
            </a:pPr>
            <a:r>
              <a:rPr spc="-2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«</a:t>
            </a:r>
            <a:r>
              <a:rPr spc="-54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А</a:t>
            </a:r>
            <a:r>
              <a:rPr spc="-45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л</a:t>
            </a:r>
            <a:r>
              <a:rPr spc="-28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г</a:t>
            </a:r>
            <a:r>
              <a:rPr spc="-44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</a:t>
            </a:r>
            <a:r>
              <a:rPr spc="-38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р</a:t>
            </a:r>
            <a:r>
              <a:rPr spc="-434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ит</a:t>
            </a:r>
            <a:r>
              <a:rPr spc="-53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м</a:t>
            </a:r>
            <a:r>
              <a:rPr spc="-44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</a:t>
            </a:r>
            <a:r>
              <a:rPr spc="-3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к</a:t>
            </a:r>
            <a:r>
              <a:rPr spc="-31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а</a:t>
            </a:r>
            <a:r>
              <a:rPr spc="-2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»</a:t>
            </a:r>
            <a:endParaRPr sz="2400">
              <a:latin typeface="Arial"/>
              <a:ea typeface="Arial"/>
              <a:cs typeface="Arial"/>
            </a:endParaRPr>
          </a:p>
          <a:p>
            <a:pPr algn="r" indent="-456565" marL="456565" marR="35560">
              <a:lnSpc>
                <a:spcPct val="100000"/>
              </a:lnSpc>
              <a:buFont typeface="+mn-lt"/>
              <a:buAutoNum startAt="1" type="arabicPeriod"/>
            </a:pPr>
            <a:r>
              <a:rPr spc="-2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«</a:t>
            </a:r>
            <a:r>
              <a:rPr spc="-60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М</a:t>
            </a:r>
            <a:r>
              <a:rPr spc="-39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32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х</a:t>
            </a:r>
            <a:r>
              <a:rPr spc="-3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а</a:t>
            </a:r>
            <a:r>
              <a:rPr spc="-43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ни</a:t>
            </a:r>
            <a:r>
              <a:rPr spc="-31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к</a:t>
            </a:r>
            <a:r>
              <a:rPr spc="-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а</a:t>
            </a:r>
            <a:r>
              <a:rPr spc="-40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 </a:t>
            </a:r>
            <a:r>
              <a:rPr spc="5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</a:t>
            </a:r>
            <a:r>
              <a:rPr spc="-3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э</a:t>
            </a:r>
            <a:r>
              <a:rPr spc="-44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л</a:t>
            </a:r>
            <a:r>
              <a:rPr spc="-39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28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к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т</a:t>
            </a:r>
            <a:r>
              <a:rPr spc="-37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р</a:t>
            </a:r>
            <a:r>
              <a:rPr spc="-43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</a:t>
            </a:r>
            <a:r>
              <a:rPr spc="-52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м</a:t>
            </a:r>
            <a:r>
              <a:rPr spc="-38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3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х</a:t>
            </a:r>
            <a:r>
              <a:rPr spc="-3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а</a:t>
            </a:r>
            <a:r>
              <a:rPr spc="-42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ни</a:t>
            </a:r>
            <a:r>
              <a:rPr spc="-30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ка</a:t>
            </a:r>
            <a:r>
              <a:rPr spc="-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»</a:t>
            </a:r>
            <a:endParaRPr sz="2400">
              <a:latin typeface="Arial"/>
              <a:ea typeface="Arial"/>
              <a:cs typeface="Arial"/>
            </a:endParaRPr>
          </a:p>
          <a:p>
            <a:pPr algn="r" marR="24765">
              <a:lnSpc>
                <a:spcPct val="100000"/>
              </a:lnSpc>
              <a:spcBef>
                <a:spcPts val="1200"/>
              </a:spcBef>
            </a:pPr>
            <a:r>
              <a:rPr spc="-55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Д</a:t>
            </a:r>
            <a:r>
              <a:rPr spc="-3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а</a:t>
            </a:r>
            <a:r>
              <a:rPr spc="-4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</a:t>
            </a:r>
            <a:r>
              <a:rPr spc="-3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а</a:t>
            </a:r>
            <a:r>
              <a:rPr spc="14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я</a:t>
            </a:r>
            <a:r>
              <a:rPr spc="-4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</a:t>
            </a:r>
            <a:r>
              <a:rPr spc="-5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м</a:t>
            </a:r>
            <a:r>
              <a:rPr spc="-4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ин</a:t>
            </a:r>
            <a:r>
              <a:rPr spc="-3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а</a:t>
            </a:r>
            <a:r>
              <a:rPr spc="-40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ци</a:t>
            </a:r>
            <a:r>
              <a:rPr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я</a:t>
            </a:r>
            <a:r>
              <a:rPr spc="-45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 </a:t>
            </a:r>
            <a:r>
              <a:rPr spc="-40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п</a:t>
            </a:r>
            <a:r>
              <a:rPr spc="-35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р</a:t>
            </a:r>
            <a:r>
              <a:rPr spc="-40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ово</a:t>
            </a:r>
            <a:r>
              <a:rPr spc="-40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ди</a:t>
            </a:r>
            <a:r>
              <a:rPr spc="-40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т</a:t>
            </a:r>
            <a:r>
              <a:rPr spc="-29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с</a:t>
            </a:r>
            <a:r>
              <a:rPr spc="14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я</a:t>
            </a:r>
            <a:r>
              <a:rPr spc="8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оц</a:t>
            </a:r>
            <a:r>
              <a:rPr spc="-36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40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ни</a:t>
            </a:r>
            <a:r>
              <a:rPr spc="-37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в</a:t>
            </a:r>
            <a:r>
              <a:rPr spc="-3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а</a:t>
            </a:r>
            <a:r>
              <a:rPr spc="-36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38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т</a:t>
            </a:r>
            <a:r>
              <a:rPr spc="-29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с</a:t>
            </a:r>
            <a:r>
              <a:rPr spc="14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я</a:t>
            </a:r>
            <a:r>
              <a:rPr spc="-40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</a:t>
            </a:r>
            <a:r>
              <a:rPr spc="-36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ч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</a:t>
            </a:r>
            <a:r>
              <a:rPr spc="10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</a:t>
            </a:r>
            <a:r>
              <a:rPr spc="1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в</a:t>
            </a:r>
            <a:r>
              <a:rPr spc="-40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д</a:t>
            </a:r>
            <a:r>
              <a:rPr spc="-37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</a:t>
            </a:r>
            <a:r>
              <a:rPr spc="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ь</a:t>
            </a:r>
            <a:endParaRPr sz="2400">
              <a:latin typeface="Arial"/>
              <a:ea typeface="Arial"/>
              <a:cs typeface="Arial"/>
            </a:endParaRPr>
          </a:p>
          <a:p>
            <a:pPr algn="r" marR="42545">
              <a:lnSpc>
                <a:spcPct val="100000"/>
              </a:lnSpc>
            </a:pPr>
            <a:r>
              <a:rPr spc="-34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проведения</a:t>
            </a:r>
            <a:r>
              <a:rPr spc="-49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 </a:t>
            </a:r>
            <a:r>
              <a:rPr spc="-32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Конкурса.</a:t>
            </a:r>
            <a:endParaRPr sz="2400">
              <a:latin typeface="Arial"/>
              <a:ea typeface="Arial"/>
              <a:cs typeface="Arial"/>
            </a:endParaRPr>
          </a:p>
          <a:p>
            <a:pPr algn="r" indent="989330" marL="12700" marR="5080">
              <a:lnSpc>
                <a:spcPct val="100000"/>
              </a:lnSpc>
              <a:spcBef>
                <a:spcPts val="1200"/>
              </a:spcBef>
            </a:pPr>
            <a:r>
              <a:rPr spc="-59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В</a:t>
            </a:r>
            <a:r>
              <a:rPr spc="-34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а</a:t>
            </a:r>
            <a:r>
              <a:rPr spc="-39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ж</a:t>
            </a:r>
            <a:r>
              <a:rPr spc="-44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но</a:t>
            </a:r>
            <a:r>
              <a:rPr spc="-2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:</a:t>
            </a:r>
            <a:r>
              <a:rPr spc="-28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 </a:t>
            </a:r>
            <a:r>
              <a:rPr spc="-22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на</a:t>
            </a:r>
            <a:r>
              <a:rPr spc="-46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 </a:t>
            </a:r>
            <a:r>
              <a:rPr spc="-5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м</a:t>
            </a:r>
            <a:r>
              <a:rPr spc="-27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у</a:t>
            </a:r>
            <a:r>
              <a:rPr spc="-4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ницип</a:t>
            </a:r>
            <a:r>
              <a:rPr spc="-3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а</a:t>
            </a:r>
            <a:r>
              <a:rPr spc="-42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л</a:t>
            </a:r>
            <a:r>
              <a:rPr spc="-34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ь</a:t>
            </a:r>
            <a:r>
              <a:rPr spc="-4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ы</a:t>
            </a:r>
            <a:r>
              <a:rPr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х</a:t>
            </a:r>
            <a:r>
              <a:rPr spc="-45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 </a:t>
            </a:r>
            <a:r>
              <a:rPr spc="-30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ирегиональных</a:t>
            </a:r>
            <a:r>
              <a:rPr spc="-47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 </a:t>
            </a:r>
            <a:r>
              <a:rPr spc="-29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этапах </a:t>
            </a:r>
            <a:r>
              <a:rPr spc="-26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к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он</a:t>
            </a:r>
            <a:r>
              <a:rPr spc="-26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к</a:t>
            </a:r>
            <a:r>
              <a:rPr spc="-27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у</a:t>
            </a:r>
            <a:r>
              <a:rPr spc="-35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р</a:t>
            </a:r>
            <a:r>
              <a:rPr spc="-29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с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ны</a:t>
            </a:r>
            <a:r>
              <a:rPr spc="14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</a:t>
            </a:r>
            <a:r>
              <a:rPr spc="-29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с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п</a:t>
            </a:r>
            <a:r>
              <a:rPr spc="-40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ы</a:t>
            </a:r>
            <a:r>
              <a:rPr spc="-39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т</a:t>
            </a:r>
            <a:r>
              <a:rPr spc="-31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а</a:t>
            </a:r>
            <a:r>
              <a:rPr spc="-40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ни</a:t>
            </a:r>
            <a:r>
              <a:rPr spc="13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я</a:t>
            </a:r>
            <a:r>
              <a:rPr spc="1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в</a:t>
            </a:r>
            <a:r>
              <a:rPr spc="-28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ка</a:t>
            </a:r>
            <a:r>
              <a:rPr spc="-38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т</a:t>
            </a:r>
            <a:r>
              <a:rPr spc="-36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254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г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</a:t>
            </a:r>
            <a:r>
              <a:rPr spc="-35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р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</a:t>
            </a:r>
            <a:r>
              <a:rPr spc="7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</a:t>
            </a:r>
            <a:r>
              <a:rPr spc="-19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«</a:t>
            </a:r>
            <a:r>
              <a:rPr spc="-63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</a:t>
            </a:r>
            <a:r>
              <a:rPr spc="-45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К</a:t>
            </a:r>
            <a:r>
              <a:rPr spc="-3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а</a:t>
            </a:r>
            <a:r>
              <a:rPr spc="-48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Р</a:t>
            </a:r>
            <a:r>
              <a:rPr spc="-36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ё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но</a:t>
            </a:r>
            <a:r>
              <a:rPr spc="-26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к</a:t>
            </a:r>
            <a:r>
              <a:rPr spc="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»</a:t>
            </a:r>
            <a:r>
              <a:rPr spc="-22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 </a:t>
            </a:r>
            <a:r>
              <a:rPr spc="-5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м</a:t>
            </a:r>
            <a:r>
              <a:rPr spc="-4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</a:t>
            </a:r>
            <a:r>
              <a:rPr spc="-25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г</a:t>
            </a:r>
            <a:r>
              <a:rPr spc="-27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у</a:t>
            </a:r>
            <a:r>
              <a:rPr spc="6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т</a:t>
            </a:r>
            <a:r>
              <a:rPr spc="-43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бы</a:t>
            </a:r>
            <a:r>
              <a:rPr spc="-4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т</a:t>
            </a:r>
            <a:r>
              <a:rPr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ь</a:t>
            </a:r>
            <a:r>
              <a:rPr spc="-30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 </a:t>
            </a:r>
            <a:r>
              <a:rPr spc="-4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</a:t>
            </a:r>
            <a:r>
              <a:rPr spc="-35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з</a:t>
            </a:r>
            <a:r>
              <a:rPr spc="-5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м</a:t>
            </a:r>
            <a:r>
              <a:rPr spc="-37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4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</a:t>
            </a:r>
            <a:r>
              <a:rPr spc="-37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4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</a:t>
            </a:r>
            <a:r>
              <a:rPr spc="7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ы</a:t>
            </a:r>
            <a:r>
              <a:rPr spc="-42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ил</a:t>
            </a:r>
            <a:r>
              <a:rPr spc="6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</a:t>
            </a:r>
            <a:r>
              <a:rPr spc="-4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</a:t>
            </a:r>
            <a:r>
              <a:rPr spc="13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40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п</a:t>
            </a:r>
            <a:r>
              <a:rPr spc="-36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р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ово</a:t>
            </a:r>
            <a:r>
              <a:rPr spc="-4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дит</a:t>
            </a:r>
            <a:r>
              <a:rPr spc="-34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ь</a:t>
            </a:r>
            <a:r>
              <a:rPr spc="-30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с</a:t>
            </a:r>
            <a:r>
              <a:rPr spc="13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я</a:t>
            </a:r>
            <a:r>
              <a:rPr spc="11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в</a:t>
            </a:r>
            <a:r>
              <a:rPr spc="-4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ц</a:t>
            </a:r>
            <a:r>
              <a:rPr spc="-37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4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ло</a:t>
            </a:r>
            <a:r>
              <a:rPr spc="-5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м</a:t>
            </a:r>
            <a:r>
              <a:rPr spc="-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.</a:t>
            </a:r>
            <a:r>
              <a:rPr spc="-30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 </a:t>
            </a:r>
            <a:r>
              <a:rPr spc="-52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Р</a:t>
            </a:r>
            <a:r>
              <a:rPr spc="-4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76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ш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45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ни</a:t>
            </a:r>
            <a:r>
              <a:rPr spc="11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4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</a:t>
            </a:r>
            <a:r>
              <a:rPr spc="-37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 </a:t>
            </a:r>
            <a:r>
              <a:rPr spc="-40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п</a:t>
            </a:r>
            <a:r>
              <a:rPr spc="-35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р</a:t>
            </a:r>
            <a:r>
              <a:rPr spc="-37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ов</a:t>
            </a:r>
            <a:r>
              <a:rPr spc="-35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40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д</a:t>
            </a:r>
            <a:r>
              <a:rPr spc="-35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40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ни</a:t>
            </a:r>
            <a:r>
              <a:rPr spc="10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</a:t>
            </a:r>
            <a:r>
              <a:rPr spc="-26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к</a:t>
            </a:r>
            <a:r>
              <a:rPr spc="-40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он</a:t>
            </a:r>
            <a:r>
              <a:rPr spc="-26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к</a:t>
            </a:r>
            <a:r>
              <a:rPr spc="-26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у</a:t>
            </a:r>
            <a:r>
              <a:rPr spc="-35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р</a:t>
            </a:r>
            <a:r>
              <a:rPr spc="-30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с</a:t>
            </a:r>
            <a:r>
              <a:rPr spc="-40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ны</a:t>
            </a:r>
            <a:r>
              <a:rPr spc="1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х</a:t>
            </a:r>
            <a:r>
              <a:rPr spc="-3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 </a:t>
            </a:r>
            <a:r>
              <a:rPr spc="-4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</a:t>
            </a:r>
            <a:r>
              <a:rPr spc="-30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с</a:t>
            </a:r>
            <a:r>
              <a:rPr spc="-4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пыт</a:t>
            </a:r>
            <a:r>
              <a:rPr spc="-3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а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</a:t>
            </a:r>
            <a:r>
              <a:rPr spc="-41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</a:t>
            </a:r>
            <a:r>
              <a:rPr spc="6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й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п</a:t>
            </a:r>
            <a:r>
              <a:rPr spc="-37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р</a:t>
            </a:r>
            <a:r>
              <a:rPr spc="-4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ини</a:t>
            </a:r>
            <a:r>
              <a:rPr spc="-509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м</a:t>
            </a:r>
            <a:r>
              <a:rPr spc="-3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а</a:t>
            </a:r>
            <a:r>
              <a:rPr spc="-36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т</a:t>
            </a:r>
            <a:r>
              <a:rPr spc="-35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 </a:t>
            </a:r>
            <a:r>
              <a:rPr spc="-50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Р</a:t>
            </a:r>
            <a:r>
              <a:rPr spc="-39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27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г</a:t>
            </a:r>
            <a:r>
              <a:rPr spc="-4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ио</a:t>
            </a:r>
            <a:r>
              <a:rPr spc="-434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</a:t>
            </a:r>
            <a:r>
              <a:rPr spc="-34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а</a:t>
            </a:r>
            <a:r>
              <a:rPr spc="-44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л</a:t>
            </a:r>
            <a:r>
              <a:rPr spc="-35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ь</a:t>
            </a:r>
            <a:r>
              <a:rPr spc="-44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ны</a:t>
            </a:r>
            <a:r>
              <a:rPr spc="4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й</a:t>
            </a:r>
            <a:r>
              <a:rPr spc="-50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Р</a:t>
            </a:r>
            <a:r>
              <a:rPr spc="-38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33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с</a:t>
            </a:r>
            <a:r>
              <a:rPr spc="-29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у</a:t>
            </a:r>
            <a:r>
              <a:rPr spc="-38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р</a:t>
            </a:r>
            <a:r>
              <a:rPr spc="-33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с</a:t>
            </a:r>
            <a:r>
              <a:rPr spc="-44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ны</a:t>
            </a:r>
            <a:r>
              <a:rPr spc="6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й</a:t>
            </a:r>
            <a:r>
              <a:rPr spc="-67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Ц</a:t>
            </a:r>
            <a:r>
              <a:rPr spc="-39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е</a:t>
            </a:r>
            <a:r>
              <a:rPr spc="-43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н</a:t>
            </a:r>
            <a:r>
              <a:rPr spc="-425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т</a:t>
            </a:r>
            <a:r>
              <a:rPr spc="-38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р</a:t>
            </a:r>
            <a:r>
              <a:rPr spc="-20" sz="2400">
                <a:solidFill>
                  <a:srgbClr val="0A29D5"/>
                </a:solidFill>
                <a:latin typeface="Arial"/>
                <a:ea typeface="Arial"/>
                <a:cs typeface="Arial"/>
              </a:rPr>
              <a:t>.</a:t>
            </a:r>
            <a:endParaRPr sz="2400">
              <a:latin typeface="Arial"/>
              <a:ea typeface="Arial"/>
              <a:cs typeface="Arial"/>
            </a:endParaRPr>
          </a:p>
        </p:txBody>
      </p:sp>
      <p:pic>
        <p:nvPicPr>
          <p:cNvPr hidden="false" id="103" name="Picture 103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30480" y="0"/>
            <a:ext cx="12131040" cy="6857997"/>
          </a:xfrm>
          <a:prstGeom prst="rect">
            <a:avLst/>
          </a:prstGeom>
        </p:spPr>
      </p:pic>
    </p:spTree>
  </p:cSld>
</p:sld>
</file>

<file path=ppt/slides/slide20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518" name="GroupShape 51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520" name="Picture 520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758110" y="6380392"/>
            <a:ext cx="246069" cy="246081"/>
          </a:xfrm>
          <a:prstGeom prst="rect">
            <a:avLst/>
          </a:prstGeom>
        </p:spPr>
      </p:pic>
      <p:sp>
        <p:nvSpPr>
          <p:cNvPr hidden="false" id="521" name="Shape 521"/>
          <p:cNvSpPr txBox="true"/>
          <p:nvPr isPhoto="false"/>
        </p:nvSpPr>
        <p:spPr>
          <a:xfrm flipH="false" flipV="false" rot="0">
            <a:off x="2825121" y="6434810"/>
            <a:ext cx="112233" cy="117807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24" sz="684">
                <a:latin typeface="Tahoma"/>
                <a:ea typeface="Tahoma"/>
                <a:cs typeface="Tahoma"/>
              </a:rPr>
              <a:t>10</a:t>
            </a:r>
            <a:endParaRPr sz="684">
              <a:latin typeface="Tahoma"/>
              <a:ea typeface="Tahoma"/>
              <a:cs typeface="Tahoma"/>
            </a:endParaRPr>
          </a:p>
        </p:txBody>
      </p:sp>
      <p:sp>
        <p:nvSpPr>
          <p:cNvPr hidden="false" id="522" name="Shape 522"/>
          <p:cNvSpPr txBox="true"/>
          <p:nvPr isPhoto="false"/>
        </p:nvSpPr>
        <p:spPr>
          <a:xfrm flipH="false" flipV="false" rot="0">
            <a:off x="2900207" y="4624370"/>
            <a:ext cx="192841" cy="37326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2344">
                <a:latin typeface="Tahoma"/>
                <a:ea typeface="Tahoma"/>
                <a:cs typeface="Tahoma"/>
              </a:rPr>
              <a:t>2</a:t>
            </a:r>
            <a:endParaRPr sz="2344">
              <a:latin typeface="Tahoma"/>
              <a:ea typeface="Tahoma"/>
              <a:cs typeface="Tahoma"/>
            </a:endParaRPr>
          </a:p>
        </p:txBody>
      </p:sp>
      <p:pic>
        <p:nvPicPr>
          <p:cNvPr hidden="false" id="524" name="Picture 524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5389654" y="2788379"/>
            <a:ext cx="148456" cy="153119"/>
          </a:xfrm>
          <a:prstGeom prst="rect">
            <a:avLst/>
          </a:prstGeom>
        </p:spPr>
      </p:pic>
      <p:sp>
        <p:nvSpPr>
          <p:cNvPr hidden="false" id="525" name="Shape 525"/>
          <p:cNvSpPr txBox="true"/>
          <p:nvPr isPhoto="false"/>
        </p:nvSpPr>
        <p:spPr>
          <a:xfrm flipH="false" flipV="false" rot="0">
            <a:off x="6197994" y="197949"/>
            <a:ext cx="190982" cy="37326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2344">
                <a:latin typeface="Tahoma"/>
                <a:ea typeface="Tahoma"/>
                <a:cs typeface="Tahoma"/>
              </a:rPr>
              <a:t>3</a:t>
            </a:r>
            <a:endParaRPr sz="2344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526" name="Shape 526"/>
          <p:cNvGrpSpPr/>
          <p:nvPr isPhoto="false"/>
        </p:nvGrpSpPr>
        <p:grpSpPr>
          <a:xfrm flipH="false" flipV="false" rot="0">
            <a:off x="6631262" y="428095"/>
            <a:ext cx="1840375" cy="881122"/>
            <a:chOff x="0" y="0"/>
            <a:chExt cx="1840375" cy="881122"/>
          </a:xfrm>
        </p:grpSpPr>
        <p:pic>
          <p:nvPicPr>
            <p:cNvPr hidden="false" id="528" name="Picture 528"/>
            <p:cNvPicPr preferRelativeResize="true"/>
            <p:nvPr isPhoto="false"/>
          </p:nvPicPr>
          <p:blipFill>
            <a:blip r:embed="rId3"/>
            <a:stretch/>
          </p:blipFill>
          <p:spPr>
            <a:xfrm flipH="false" flipV="false" rot="0">
              <a:off x="0" y="0"/>
              <a:ext cx="1767949" cy="880998"/>
            </a:xfrm>
            <a:prstGeom prst="rect">
              <a:avLst/>
            </a:prstGeom>
          </p:spPr>
        </p:pic>
        <p:sp>
          <p:nvSpPr>
            <p:cNvPr hidden="false" id="529" name="Shape 529"/>
            <p:cNvSpPr txBox="false"/>
            <p:nvPr isPhoto="false"/>
          </p:nvSpPr>
          <p:spPr>
            <a:xfrm flipH="false" flipV="false" rot="0">
              <a:off x="1333656" y="629630"/>
              <a:ext cx="138896" cy="57666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42239" name="ODFRight"/>
                <a:gd fmla="val 59055" name="ODFBottom"/>
                <a:gd fmla="val 142239" name="ODFWidth"/>
                <a:gd fmla="val 59055" name="ODFHeight"/>
              </a:gdLst>
              <a:rect b="OXMLTextRectB" l="OXMLTextRectL" r="OXMLTextRectR" t="OXMLTextRectT"/>
              <a:pathLst>
                <a:path fill="norm" h="59055" stroke="true" w="142239">
                  <a:moveTo>
                    <a:pt x="141874" y="58994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530" name="Shape 530"/>
            <p:cNvSpPr txBox="false"/>
            <p:nvPr isPhoto="false"/>
          </p:nvSpPr>
          <p:spPr>
            <a:xfrm flipH="false" flipV="false" rot="0">
              <a:off x="1182276" y="566715"/>
              <a:ext cx="186021" cy="10603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90500" name="ODFRight"/>
                <a:gd fmla="val 108584" name="ODFBottom"/>
                <a:gd fmla="val 190500" name="ODFWidth"/>
                <a:gd fmla="val 108584" name="ODFHeight"/>
              </a:gdLst>
              <a:rect b="OXMLTextRectB" l="OXMLTextRectL" r="OXMLTextRectR" t="OXMLTextRectT"/>
              <a:pathLst>
                <a:path fill="norm" h="108584" stroke="true" w="190500">
                  <a:moveTo>
                    <a:pt x="0" y="0"/>
                  </a:moveTo>
                  <a:lnTo>
                    <a:pt x="159054" y="108457"/>
                  </a:lnTo>
                  <a:lnTo>
                    <a:pt x="156349" y="64973"/>
                  </a:lnTo>
                  <a:lnTo>
                    <a:pt x="189877" y="373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531" name="Shape 531"/>
            <p:cNvSpPr txBox="false"/>
            <p:nvPr isPhoto="false"/>
          </p:nvSpPr>
          <p:spPr>
            <a:xfrm flipH="false" flipV="false" rot="0">
              <a:off x="1697149" y="780777"/>
              <a:ext cx="137036" cy="57045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40335" name="ODFRight"/>
                <a:gd fmla="val 58419" name="ODFBottom"/>
                <a:gd fmla="val 140335" name="ODFWidth"/>
                <a:gd fmla="val 58419" name="ODFHeight"/>
              </a:gdLst>
              <a:rect b="OXMLTextRectB" l="OXMLTextRectL" r="OXMLTextRectR" t="OXMLTextRectT"/>
              <a:pathLst>
                <a:path fill="norm" h="58419" stroke="true" w="140335">
                  <a:moveTo>
                    <a:pt x="140200" y="58298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</p:grpSp>
      <p:grpSp>
        <p:nvGrpSpPr>
          <p:cNvPr hidden="false" id="532" name="Shape 532"/>
          <p:cNvGrpSpPr/>
          <p:nvPr isPhoto="false"/>
        </p:nvGrpSpPr>
        <p:grpSpPr>
          <a:xfrm flipH="false" flipV="false" rot="0">
            <a:off x="3331473" y="4875820"/>
            <a:ext cx="2289927" cy="1178757"/>
            <a:chOff x="0" y="0"/>
            <a:chExt cx="2289927" cy="1178757"/>
          </a:xfrm>
        </p:grpSpPr>
        <p:sp>
          <p:nvSpPr>
            <p:cNvPr hidden="false" id="533" name="Shape 533"/>
            <p:cNvSpPr txBox="false"/>
            <p:nvPr isPhoto="false"/>
          </p:nvSpPr>
          <p:spPr>
            <a:xfrm flipH="false" flipV="false" rot="0">
              <a:off x="1335414" y="603903"/>
              <a:ext cx="367082" cy="15687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375919" name="ODFRight"/>
                <a:gd fmla="val 160654" name="ODFBottom"/>
                <a:gd fmla="val 375919" name="ODFWidth"/>
                <a:gd fmla="val 160654" name="ODFHeight"/>
              </a:gdLst>
              <a:rect b="OXMLTextRectB" l="OXMLTextRectL" r="OXMLTextRectR" t="OXMLTextRectT"/>
              <a:pathLst>
                <a:path fill="norm" h="160654" stroke="true" w="375919">
                  <a:moveTo>
                    <a:pt x="375622" y="16008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534" name="Shape 534"/>
            <p:cNvSpPr txBox="false"/>
            <p:nvPr isPhoto="false"/>
          </p:nvSpPr>
          <p:spPr>
            <a:xfrm flipH="false" flipV="false" rot="0">
              <a:off x="1184594" y="539657"/>
              <a:ext cx="185401" cy="10727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9864" name="ODFRight"/>
                <a:gd fmla="val 109854" name="ODFBottom"/>
                <a:gd fmla="val 189864" name="ODFWidth"/>
                <a:gd fmla="val 109854" name="ODFHeight"/>
              </a:gdLst>
              <a:rect b="OXMLTextRectB" l="OXMLTextRectL" r="OXMLTextRectR" t="OXMLTextRectT"/>
              <a:pathLst>
                <a:path fill="norm" h="109854" stroke="true" w="189864">
                  <a:moveTo>
                    <a:pt x="0" y="0"/>
                  </a:moveTo>
                  <a:lnTo>
                    <a:pt x="158102" y="109854"/>
                  </a:lnTo>
                  <a:lnTo>
                    <a:pt x="155778" y="66344"/>
                  </a:lnTo>
                  <a:lnTo>
                    <a:pt x="189547" y="389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536" name="Picture 536"/>
            <p:cNvPicPr preferRelativeResize="true"/>
            <p:nvPr isPhoto="false"/>
          </p:nvPicPr>
          <p:blipFill>
            <a:blip r:embed="rId4"/>
            <a:stretch/>
          </p:blipFill>
          <p:spPr>
            <a:xfrm flipH="false" flipV="false" rot="0">
              <a:off x="0" y="0"/>
              <a:ext cx="2184639" cy="1178632"/>
            </a:xfrm>
            <a:prstGeom prst="rect">
              <a:avLst/>
            </a:prstGeom>
          </p:spPr>
        </p:pic>
        <p:sp>
          <p:nvSpPr>
            <p:cNvPr hidden="false" id="537" name="Shape 537"/>
            <p:cNvSpPr txBox="false"/>
            <p:nvPr isPhoto="false"/>
          </p:nvSpPr>
          <p:spPr>
            <a:xfrm flipH="false" flipV="false" rot="0">
              <a:off x="1948685" y="865264"/>
              <a:ext cx="335459" cy="143236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343535" name="ODFRight"/>
                <a:gd fmla="val 146685" name="ODFBottom"/>
                <a:gd fmla="val 343535" name="ODFWidth"/>
                <a:gd fmla="val 146685" name="ODFHeight"/>
              </a:gdLst>
              <a:rect b="OXMLTextRectB" l="OXMLTextRectL" r="OXMLTextRectR" t="OXMLTextRectT"/>
              <a:pathLst>
                <a:path fill="norm" h="146685" stroke="true" w="343535">
                  <a:moveTo>
                    <a:pt x="342976" y="146168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538" name="Shape 538"/>
            <p:cNvSpPr txBox="false"/>
            <p:nvPr isPhoto="false"/>
          </p:nvSpPr>
          <p:spPr>
            <a:xfrm flipH="false" flipV="false" rot="0">
              <a:off x="1184594" y="539657"/>
              <a:ext cx="80609" cy="47125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82550" name="ODFRight"/>
                <a:gd fmla="val 48260" name="ODFBottom"/>
                <a:gd fmla="val 82550" name="ODFWidth"/>
                <a:gd fmla="val 48260" name="ODFHeight"/>
              </a:gdLst>
              <a:rect b="OXMLTextRectB" l="OXMLTextRectL" r="OXMLTextRectR" t="OXMLTextRectT"/>
              <a:pathLst>
                <a:path fill="norm" h="48260" stroke="true" w="82550">
                  <a:moveTo>
                    <a:pt x="0" y="0"/>
                  </a:moveTo>
                  <a:lnTo>
                    <a:pt x="68922" y="47891"/>
                  </a:lnTo>
                  <a:lnTo>
                    <a:pt x="82270" y="16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</p:grpSp>
      <p:sp>
        <p:nvSpPr>
          <p:cNvPr hidden="false" id="539" name="Shape 539"/>
          <p:cNvSpPr txBox="true"/>
          <p:nvPr isPhoto="false"/>
        </p:nvSpPr>
        <p:spPr>
          <a:xfrm flipH="false" flipV="false" rot="0">
            <a:off x="5575445" y="2647771"/>
            <a:ext cx="332978" cy="37326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361" sz="2344">
                <a:latin typeface="Tahoma"/>
                <a:ea typeface="Tahoma"/>
                <a:cs typeface="Tahoma"/>
              </a:rPr>
              <a:t>1:1</a:t>
            </a:r>
            <a:endParaRPr sz="2344">
              <a:latin typeface="Tahoma"/>
              <a:ea typeface="Tahoma"/>
              <a:cs typeface="Tahoma"/>
            </a:endParaRPr>
          </a:p>
        </p:txBody>
      </p:sp>
      <p:pic>
        <p:nvPicPr>
          <p:cNvPr hidden="false" id="541" name="Picture 541"/>
          <p:cNvPicPr preferRelativeResize="true"/>
          <p:nvPr isPhoto="false"/>
        </p:nvPicPr>
        <p:blipFill>
          <a:blip r:embed="rId5"/>
          <a:stretch/>
        </p:blipFill>
        <p:spPr>
          <a:xfrm flipH="false" flipV="false" rot="0">
            <a:off x="3071170" y="2708985"/>
            <a:ext cx="2264999" cy="270847"/>
          </a:xfrm>
          <a:prstGeom prst="rect">
            <a:avLst/>
          </a:prstGeom>
        </p:spPr>
      </p:pic>
      <p:sp>
        <p:nvSpPr>
          <p:cNvPr hidden="false" id="542" name="Shape 542"/>
          <p:cNvSpPr txBox="true"/>
          <p:nvPr isPhoto="false"/>
        </p:nvSpPr>
        <p:spPr>
          <a:xfrm flipH="false" flipV="false" rot="0">
            <a:off x="6197994" y="1683192"/>
            <a:ext cx="189741" cy="373261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2344">
                <a:latin typeface="Tahoma"/>
                <a:ea typeface="Tahoma"/>
                <a:cs typeface="Tahoma"/>
              </a:rPr>
              <a:t>4</a:t>
            </a:r>
            <a:endParaRPr sz="2344">
              <a:latin typeface="Tahoma"/>
              <a:ea typeface="Tahoma"/>
              <a:cs typeface="Tahoma"/>
            </a:endParaRPr>
          </a:p>
        </p:txBody>
      </p:sp>
      <p:pic>
        <p:nvPicPr>
          <p:cNvPr hidden="false" id="544" name="Picture 544"/>
          <p:cNvPicPr preferRelativeResize="true"/>
          <p:nvPr isPhoto="false"/>
        </p:nvPicPr>
        <p:blipFill>
          <a:blip r:embed="rId6"/>
          <a:stretch/>
        </p:blipFill>
        <p:spPr>
          <a:xfrm flipH="false" flipV="false" rot="0">
            <a:off x="6631264" y="1901075"/>
            <a:ext cx="1229229" cy="654796"/>
          </a:xfrm>
          <a:prstGeom prst="rect">
            <a:avLst/>
          </a:prstGeom>
        </p:spPr>
      </p:pic>
      <p:grpSp>
        <p:nvGrpSpPr>
          <p:cNvPr hidden="false" id="545" name="Shape 545"/>
          <p:cNvGrpSpPr/>
          <p:nvPr isPhoto="false"/>
        </p:nvGrpSpPr>
        <p:grpSpPr>
          <a:xfrm flipH="false" flipV="false" rot="0">
            <a:off x="2582335" y="175778"/>
            <a:ext cx="1934004" cy="1359819"/>
            <a:chOff x="0" y="0"/>
            <a:chExt cx="1934004" cy="1359819"/>
          </a:xfrm>
        </p:grpSpPr>
        <p:sp>
          <p:nvSpPr>
            <p:cNvPr hidden="false" id="546" name="Shape 546"/>
            <p:cNvSpPr txBox="false"/>
            <p:nvPr isPhoto="false"/>
          </p:nvSpPr>
          <p:spPr>
            <a:xfrm flipH="false" flipV="false" rot="0">
              <a:off x="6200" y="6200"/>
              <a:ext cx="1921603" cy="134741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967864" name="ODFRight"/>
                <a:gd fmla="val 1379855" name="ODFBottom"/>
                <a:gd fmla="val 1967864" name="ODFWidth"/>
                <a:gd fmla="val 1379855" name="ODFHeight"/>
              </a:gdLst>
              <a:rect b="OXMLTextRectB" l="OXMLTextRectL" r="OXMLTextRectR" t="OXMLTextRectT"/>
              <a:pathLst>
                <a:path fill="norm" h="1379855" stroke="true" w="1967864">
                  <a:moveTo>
                    <a:pt x="1967306" y="0"/>
                  </a:moveTo>
                  <a:lnTo>
                    <a:pt x="0" y="0"/>
                  </a:lnTo>
                  <a:lnTo>
                    <a:pt x="0" y="1379296"/>
                  </a:lnTo>
                  <a:lnTo>
                    <a:pt x="1967306" y="1379296"/>
                  </a:lnTo>
                  <a:lnTo>
                    <a:pt x="1967306" y="0"/>
                  </a:lnTo>
                  <a:close/>
                </a:path>
              </a:pathLst>
            </a:custGeom>
            <a:solidFill>
              <a:srgbClr val="AACCDE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547" name="Shape 547"/>
            <p:cNvSpPr txBox="false"/>
            <p:nvPr isPhoto="false"/>
          </p:nvSpPr>
          <p:spPr>
            <a:xfrm flipH="false" flipV="false" rot="0">
              <a:off x="6200" y="6200"/>
              <a:ext cx="1921603" cy="134741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967864" name="ODFRight"/>
                <a:gd fmla="val 1379855" name="ODFBottom"/>
                <a:gd fmla="val 1967864" name="ODFWidth"/>
                <a:gd fmla="val 1379855" name="ODFHeight"/>
              </a:gdLst>
              <a:rect b="OXMLTextRectB" l="OXMLTextRectL" r="OXMLTextRectR" t="OXMLTextRectT"/>
              <a:pathLst>
                <a:path fill="norm" h="1379855" stroke="true" w="1967864">
                  <a:moveTo>
                    <a:pt x="0" y="1379296"/>
                  </a:moveTo>
                  <a:lnTo>
                    <a:pt x="1967306" y="1379296"/>
                  </a:lnTo>
                  <a:lnTo>
                    <a:pt x="1967306" y="0"/>
                  </a:lnTo>
                  <a:lnTo>
                    <a:pt x="0" y="0"/>
                  </a:lnTo>
                  <a:lnTo>
                    <a:pt x="0" y="137929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</p:grpSp>
      <p:sp>
        <p:nvSpPr>
          <p:cNvPr hidden="false" id="548" name="Shape 548"/>
          <p:cNvSpPr txBox="true"/>
          <p:nvPr isPhoto="false"/>
        </p:nvSpPr>
        <p:spPr>
          <a:xfrm flipH="false" flipV="false" rot="0">
            <a:off x="2569936" y="1544833"/>
            <a:ext cx="474973" cy="1212240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35" sz="3906">
                <a:latin typeface="Tahoma"/>
                <a:ea typeface="Tahoma"/>
                <a:cs typeface="Tahoma"/>
              </a:rPr>
              <a:t>15</a:t>
            </a:r>
            <a:endParaRPr sz="3906">
              <a:latin typeface="Tahoma"/>
              <a:ea typeface="Tahoma"/>
              <a:cs typeface="Tahoma"/>
            </a:endParaRPr>
          </a:p>
          <a:p>
            <a:pPr indent="0" marL="248031">
              <a:spcBef>
                <a:spcPts val="1845"/>
              </a:spcBef>
            </a:pPr>
            <a:r>
              <a:rPr spc="-356" sz="2344">
                <a:latin typeface="Tahoma"/>
                <a:ea typeface="Tahoma"/>
                <a:cs typeface="Tahoma"/>
              </a:rPr>
              <a:t>1</a:t>
            </a:r>
            <a:endParaRPr sz="2344">
              <a:latin typeface="Tahoma"/>
              <a:ea typeface="Tahoma"/>
              <a:cs typeface="Tahoma"/>
            </a:endParaRPr>
          </a:p>
        </p:txBody>
      </p:sp>
      <p:pic>
        <p:nvPicPr>
          <p:cNvPr hidden="false" id="550" name="Picture 550"/>
          <p:cNvPicPr preferRelativeResize="true"/>
          <p:nvPr isPhoto="false"/>
        </p:nvPicPr>
        <p:blipFill>
          <a:blip r:embed="rId7"/>
          <a:stretch/>
        </p:blipFill>
        <p:spPr>
          <a:xfrm flipH="false" flipV="false" rot="0">
            <a:off x="2638388" y="656738"/>
            <a:ext cx="1607226" cy="747063"/>
          </a:xfrm>
          <a:prstGeom prst="rect">
            <a:avLst/>
          </a:prstGeom>
        </p:spPr>
      </p:pic>
      <p:sp>
        <p:nvSpPr>
          <p:cNvPr hidden="false" id="551" name="Shape 551"/>
          <p:cNvSpPr txBox="true"/>
          <p:nvPr isPhoto="false"/>
        </p:nvSpPr>
        <p:spPr>
          <a:xfrm flipH="false" flipV="false" rot="0">
            <a:off x="2638388" y="1370703"/>
            <a:ext cx="105411" cy="13268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>
              <a:spcBef>
                <a:spcPts val="98"/>
              </a:spcBef>
            </a:pPr>
            <a:r>
              <a:rPr spc="-24" sz="781">
                <a:latin typeface="Tahoma"/>
                <a:ea typeface="Tahoma"/>
                <a:cs typeface="Tahoma"/>
              </a:rPr>
              <a:t>1x</a:t>
            </a:r>
            <a:endParaRPr sz="781">
              <a:latin typeface="Tahoma"/>
              <a:ea typeface="Tahoma"/>
              <a:cs typeface="Tahoma"/>
            </a:endParaRPr>
          </a:p>
        </p:txBody>
      </p:sp>
      <p:pic>
        <p:nvPicPr>
          <p:cNvPr hidden="false" id="553" name="Picture 553"/>
          <p:cNvPicPr preferRelativeResize="true"/>
          <p:nvPr isPhoto="false"/>
        </p:nvPicPr>
        <p:blipFill>
          <a:blip r:embed="rId8"/>
          <a:stretch/>
        </p:blipFill>
        <p:spPr>
          <a:xfrm flipH="false" flipV="false" rot="0">
            <a:off x="3390872" y="334839"/>
            <a:ext cx="264895" cy="169650"/>
          </a:xfrm>
          <a:prstGeom prst="rect">
            <a:avLst/>
          </a:prstGeom>
        </p:spPr>
      </p:pic>
      <p:sp>
        <p:nvSpPr>
          <p:cNvPr hidden="false" id="554" name="Shape 554"/>
          <p:cNvSpPr txBox="true"/>
          <p:nvPr isPhoto="false"/>
        </p:nvSpPr>
        <p:spPr>
          <a:xfrm flipH="false" flipV="false" rot="0">
            <a:off x="3390874" y="471392"/>
            <a:ext cx="119674" cy="13268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>
              <a:spcBef>
                <a:spcPts val="98"/>
              </a:spcBef>
            </a:pPr>
            <a:r>
              <a:rPr spc="-24" sz="781">
                <a:latin typeface="Tahoma"/>
                <a:ea typeface="Tahoma"/>
                <a:cs typeface="Tahoma"/>
              </a:rPr>
              <a:t>2x</a:t>
            </a:r>
            <a:endParaRPr sz="781">
              <a:latin typeface="Tahoma"/>
              <a:ea typeface="Tahoma"/>
              <a:cs typeface="Tahoma"/>
            </a:endParaRPr>
          </a:p>
        </p:txBody>
      </p:sp>
      <p:pic>
        <p:nvPicPr>
          <p:cNvPr hidden="false" id="556" name="Picture 556"/>
          <p:cNvPicPr preferRelativeResize="true"/>
          <p:nvPr isPhoto="false"/>
        </p:nvPicPr>
        <p:blipFill>
          <a:blip r:embed="rId9"/>
          <a:stretch/>
        </p:blipFill>
        <p:spPr>
          <a:xfrm flipH="false" flipV="false" rot="0">
            <a:off x="4247647" y="364604"/>
            <a:ext cx="139886" cy="139887"/>
          </a:xfrm>
          <a:prstGeom prst="rect">
            <a:avLst/>
          </a:prstGeom>
        </p:spPr>
      </p:pic>
      <p:sp>
        <p:nvSpPr>
          <p:cNvPr hidden="false" id="557" name="Shape 557"/>
          <p:cNvSpPr txBox="true"/>
          <p:nvPr isPhoto="false"/>
        </p:nvSpPr>
        <p:spPr>
          <a:xfrm flipH="false" flipV="false" rot="0">
            <a:off x="4247648" y="471392"/>
            <a:ext cx="119674" cy="13268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>
              <a:spcBef>
                <a:spcPts val="98"/>
              </a:spcBef>
            </a:pPr>
            <a:r>
              <a:rPr spc="-24" sz="781">
                <a:latin typeface="Tahoma"/>
                <a:ea typeface="Tahoma"/>
                <a:cs typeface="Tahoma"/>
              </a:rPr>
              <a:t>2x</a:t>
            </a:r>
            <a:endParaRPr sz="781">
              <a:latin typeface="Tahoma"/>
              <a:ea typeface="Tahoma"/>
              <a:cs typeface="Tahoma"/>
            </a:endParaRPr>
          </a:p>
        </p:txBody>
      </p:sp>
      <p:pic>
        <p:nvPicPr>
          <p:cNvPr hidden="false" id="559" name="Picture 559"/>
          <p:cNvPicPr preferRelativeResize="true"/>
          <p:nvPr isPhoto="false"/>
        </p:nvPicPr>
        <p:blipFill>
          <a:blip r:embed="rId10"/>
          <a:stretch/>
        </p:blipFill>
        <p:spPr>
          <a:xfrm flipH="false" flipV="false" rot="0">
            <a:off x="3839106" y="334839"/>
            <a:ext cx="184534" cy="169650"/>
          </a:xfrm>
          <a:prstGeom prst="rect">
            <a:avLst/>
          </a:prstGeom>
        </p:spPr>
      </p:pic>
      <p:sp>
        <p:nvSpPr>
          <p:cNvPr hidden="false" id="560" name="Shape 560"/>
          <p:cNvSpPr txBox="true"/>
          <p:nvPr isPhoto="false"/>
        </p:nvSpPr>
        <p:spPr>
          <a:xfrm flipH="false" flipV="false" rot="0">
            <a:off x="3839107" y="471392"/>
            <a:ext cx="119674" cy="13268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>
              <a:spcBef>
                <a:spcPts val="98"/>
              </a:spcBef>
            </a:pPr>
            <a:r>
              <a:rPr spc="-24" sz="781">
                <a:latin typeface="Tahoma"/>
                <a:ea typeface="Tahoma"/>
                <a:cs typeface="Tahoma"/>
              </a:rPr>
              <a:t>2x</a:t>
            </a:r>
            <a:endParaRPr sz="781">
              <a:latin typeface="Tahoma"/>
              <a:ea typeface="Tahoma"/>
              <a:cs typeface="Tahoma"/>
            </a:endParaRPr>
          </a:p>
        </p:txBody>
      </p:sp>
      <p:pic>
        <p:nvPicPr>
          <p:cNvPr hidden="false" id="562" name="Picture 562"/>
          <p:cNvPicPr preferRelativeResize="true"/>
          <p:nvPr isPhoto="false"/>
        </p:nvPicPr>
        <p:blipFill>
          <a:blip r:embed="rId11"/>
          <a:stretch/>
        </p:blipFill>
        <p:spPr>
          <a:xfrm flipH="false" flipV="false" rot="0">
            <a:off x="2769825" y="357799"/>
            <a:ext cx="380971" cy="395852"/>
          </a:xfrm>
          <a:prstGeom prst="rect">
            <a:avLst/>
          </a:prstGeom>
        </p:spPr>
      </p:pic>
      <p:sp>
        <p:nvSpPr>
          <p:cNvPr hidden="false" id="563" name="Shape 563"/>
          <p:cNvSpPr txBox="true"/>
          <p:nvPr isPhoto="false"/>
        </p:nvSpPr>
        <p:spPr>
          <a:xfrm flipH="false" flipV="false" rot="0">
            <a:off x="2769825" y="720555"/>
            <a:ext cx="105411" cy="132683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>
              <a:spcBef>
                <a:spcPts val="98"/>
              </a:spcBef>
            </a:pPr>
            <a:r>
              <a:rPr spc="-24" sz="781">
                <a:latin typeface="Tahoma"/>
                <a:ea typeface="Tahoma"/>
                <a:cs typeface="Tahoma"/>
              </a:rPr>
              <a:t>1x</a:t>
            </a:r>
            <a:endParaRPr sz="781">
              <a:latin typeface="Tahoma"/>
              <a:ea typeface="Tahoma"/>
              <a:cs typeface="Tahoma"/>
            </a:endParaRPr>
          </a:p>
        </p:txBody>
      </p:sp>
      <p:pic>
        <p:nvPicPr>
          <p:cNvPr hidden="false" id="565" name="Picture 565"/>
          <p:cNvPicPr preferRelativeResize="true"/>
          <p:nvPr isPhoto="false"/>
        </p:nvPicPr>
        <p:blipFill>
          <a:blip r:embed="rId12"/>
          <a:stretch/>
        </p:blipFill>
        <p:spPr>
          <a:xfrm flipH="false" flipV="false" rot="0">
            <a:off x="3402200" y="982281"/>
            <a:ext cx="878022" cy="419664"/>
          </a:xfrm>
          <a:prstGeom prst="rect">
            <a:avLst/>
          </a:prstGeom>
        </p:spPr>
      </p:pic>
      <p:sp>
        <p:nvSpPr>
          <p:cNvPr hidden="false" id="566" name="Shape 566"/>
          <p:cNvSpPr txBox="true"/>
          <p:nvPr isPhoto="false"/>
        </p:nvSpPr>
        <p:spPr>
          <a:xfrm flipH="false" flipV="false" rot="0">
            <a:off x="3402200" y="1368848"/>
            <a:ext cx="105412" cy="13268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>
              <a:spcBef>
                <a:spcPts val="98"/>
              </a:spcBef>
            </a:pPr>
            <a:r>
              <a:rPr spc="-24" sz="781">
                <a:latin typeface="Tahoma"/>
                <a:ea typeface="Tahoma"/>
                <a:cs typeface="Tahoma"/>
              </a:rPr>
              <a:t>1x</a:t>
            </a:r>
            <a:endParaRPr sz="781">
              <a:latin typeface="Tahoma"/>
              <a:ea typeface="Tahoma"/>
              <a:cs typeface="Tahoma"/>
            </a:endParaRPr>
          </a:p>
        </p:txBody>
      </p:sp>
      <p:sp>
        <p:nvSpPr>
          <p:cNvPr hidden="false" id="567" name="Shape 567"/>
          <p:cNvSpPr txBox="false"/>
          <p:nvPr isPhoto="false"/>
        </p:nvSpPr>
        <p:spPr>
          <a:xfrm flipH="false" flipV="false" rot="0">
            <a:off x="6009823" y="175769"/>
            <a:ext cx="0" cy="6152358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l" name="ODFLeft"/>
              <a:gd fmla="val t" name="ODFTop"/>
              <a:gd fmla="val r" name="ODFRight"/>
              <a:gd fmla="val b" name="ODFBottom"/>
              <a:gd fmla="val w" name="ODFWidth"/>
              <a:gd fmla="val h" name="ODFHeight"/>
            </a:gdLst>
            <a:rect b="OXMLTextRectB" l="OXMLTextRectL" r="OXMLTextRectR" t="OXMLTextRectT"/>
            <a:pathLst>
              <a:path fill="norm" h="0" stroke="true" w="0">
                <a:moveTo>
                  <a:pt x="0" y="0"/>
                </a:moveTo>
                <a:lnTo>
                  <a:pt x="0" y="6300000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txBody>
          <a:bodyPr bIns="0" lIns="0" rIns="0" tIns="0" wrap="square"/>
          <a:p>
            <a:endParaRPr sz="1758"/>
          </a:p>
        </p:txBody>
      </p:sp>
      <p:grpSp>
        <p:nvGrpSpPr>
          <p:cNvPr hidden="false" id="568" name="Shape 568"/>
          <p:cNvGrpSpPr/>
          <p:nvPr isPhoto="false"/>
        </p:nvGrpSpPr>
        <p:grpSpPr>
          <a:xfrm flipH="false" flipV="false" rot="0">
            <a:off x="4288767" y="680324"/>
            <a:ext cx="162459" cy="385064"/>
            <a:chOff x="0" y="0"/>
            <a:chExt cx="162459" cy="385064"/>
          </a:xfrm>
        </p:grpSpPr>
        <p:pic>
          <p:nvPicPr>
            <p:cNvPr hidden="false" id="570" name="Picture 570"/>
            <p:cNvPicPr preferRelativeResize="true"/>
            <p:nvPr isPhoto="false"/>
          </p:nvPicPr>
          <p:blipFill>
            <a:blip r:embed="rId13"/>
            <a:stretch/>
          </p:blipFill>
          <p:spPr>
            <a:xfrm flipH="false" flipV="false" rot="0">
              <a:off x="13660" y="231824"/>
              <a:ext cx="148457" cy="153119"/>
            </a:xfrm>
            <a:prstGeom prst="rect">
              <a:avLst/>
            </a:prstGeom>
          </p:spPr>
        </p:pic>
        <p:pic>
          <p:nvPicPr>
            <p:cNvPr hidden="false" id="572" name="Picture 572"/>
            <p:cNvPicPr preferRelativeResize="true"/>
            <p:nvPr isPhoto="false"/>
          </p:nvPicPr>
          <p:blipFill>
            <a:blip r:embed="rId14"/>
            <a:stretch/>
          </p:blipFill>
          <p:spPr>
            <a:xfrm flipH="false" flipV="false" rot="0">
              <a:off x="0" y="0"/>
              <a:ext cx="161466" cy="151309"/>
            </a:xfrm>
            <a:prstGeom prst="rect">
              <a:avLst/>
            </a:prstGeom>
          </p:spPr>
        </p:pic>
      </p:grpSp>
      <p:sp>
        <p:nvSpPr>
          <p:cNvPr hidden="false" id="573" name="Shape 573"/>
          <p:cNvSpPr txBox="true"/>
          <p:nvPr isPhoto="false"/>
        </p:nvSpPr>
        <p:spPr>
          <a:xfrm flipH="false" flipV="false" rot="0">
            <a:off x="6173191" y="5198563"/>
            <a:ext cx="188502" cy="37326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9" sz="2344">
                <a:latin typeface="Tahoma"/>
                <a:ea typeface="Tahoma"/>
                <a:cs typeface="Tahoma"/>
              </a:rPr>
              <a:t>5</a:t>
            </a:r>
            <a:endParaRPr sz="2344">
              <a:latin typeface="Tahoma"/>
              <a:ea typeface="Tahoma"/>
              <a:cs typeface="Tahoma"/>
            </a:endParaRPr>
          </a:p>
        </p:txBody>
      </p:sp>
      <p:sp>
        <p:nvSpPr>
          <p:cNvPr hidden="false" id="574" name="Shape 574"/>
          <p:cNvSpPr txBox="false"/>
          <p:nvPr isPhoto="false"/>
        </p:nvSpPr>
        <p:spPr>
          <a:xfrm flipH="false" flipV="false" rot="0">
            <a:off x="8973280" y="6109717"/>
            <a:ext cx="816015" cy="0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l" name="ODFLeft"/>
              <a:gd fmla="val t" name="ODFTop"/>
              <a:gd fmla="val r" name="ODFRight"/>
              <a:gd fmla="val b" name="ODFBottom"/>
              <a:gd fmla="val w" name="ODFWidth"/>
              <a:gd fmla="val h" name="ODFHeight"/>
            </a:gdLst>
            <a:rect b="OXMLTextRectB" l="OXMLTextRectL" r="OXMLTextRectR" t="OXMLTextRectT"/>
            <a:pathLst>
              <a:path fill="norm" h="0" stroke="true" w="0">
                <a:moveTo>
                  <a:pt x="83520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txBody>
          <a:bodyPr bIns="0" lIns="0" rIns="0" tIns="0" wrap="square"/>
          <a:p>
            <a:endParaRPr sz="1758"/>
          </a:p>
        </p:txBody>
      </p:sp>
      <p:grpSp>
        <p:nvGrpSpPr>
          <p:cNvPr hidden="false" id="575" name="Shape 575"/>
          <p:cNvGrpSpPr/>
          <p:nvPr isPhoto="false"/>
        </p:nvGrpSpPr>
        <p:grpSpPr>
          <a:xfrm flipH="false" flipV="false" rot="0">
            <a:off x="6168015" y="3234136"/>
            <a:ext cx="3269640" cy="2820709"/>
            <a:chOff x="0" y="0"/>
            <a:chExt cx="3269640" cy="2820709"/>
          </a:xfrm>
        </p:grpSpPr>
        <p:sp>
          <p:nvSpPr>
            <p:cNvPr hidden="false" id="576" name="Shape 576"/>
            <p:cNvSpPr txBox="false"/>
            <p:nvPr isPhoto="false"/>
          </p:nvSpPr>
          <p:spPr>
            <a:xfrm flipH="false" flipV="false" rot="0">
              <a:off x="2082851" y="1707861"/>
              <a:ext cx="102311" cy="24678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4775" name="ODFRight"/>
                <a:gd fmla="val 252729" name="ODFBottom"/>
                <a:gd fmla="val 104775" name="ODFWidth"/>
                <a:gd fmla="val 252729" name="ODFHeight"/>
              </a:gdLst>
              <a:rect b="OXMLTextRectB" l="OXMLTextRectL" r="OXMLTextRectR" t="OXMLTextRectT"/>
              <a:pathLst>
                <a:path fill="norm" h="252729" stroke="true" w="104775">
                  <a:moveTo>
                    <a:pt x="104241" y="0"/>
                  </a:moveTo>
                  <a:lnTo>
                    <a:pt x="51752" y="22872"/>
                  </a:lnTo>
                  <a:lnTo>
                    <a:pt x="0" y="1917"/>
                  </a:lnTo>
                  <a:lnTo>
                    <a:pt x="51765" y="252450"/>
                  </a:lnTo>
                  <a:lnTo>
                    <a:pt x="1042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577" name="Shape 577"/>
            <p:cNvSpPr txBox="false"/>
            <p:nvPr isPhoto="false"/>
          </p:nvSpPr>
          <p:spPr>
            <a:xfrm flipH="false" flipV="false" rot="0">
              <a:off x="2126806" y="1399949"/>
              <a:ext cx="12401" cy="344140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2700" name="ODFRight"/>
                <a:gd fmla="val 352425" name="ODFBottom"/>
                <a:gd fmla="val 12700" name="ODFWidth"/>
                <a:gd fmla="val 352425" name="ODFHeight"/>
              </a:gdLst>
              <a:rect b="OXMLTextRectB" l="OXMLTextRectL" r="OXMLTextRectR" t="OXMLTextRectT"/>
              <a:pathLst>
                <a:path fill="norm" h="352425" stroke="true" w="12700">
                  <a:moveTo>
                    <a:pt x="0" y="351962"/>
                  </a:moveTo>
                  <a:lnTo>
                    <a:pt x="12700" y="351962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3519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579" name="Picture 579"/>
            <p:cNvPicPr preferRelativeResize="true"/>
            <p:nvPr isPhoto="false"/>
          </p:nvPicPr>
          <p:blipFill>
            <a:blip r:embed="rId15"/>
            <a:stretch/>
          </p:blipFill>
          <p:spPr>
            <a:xfrm flipH="false" flipV="false" rot="0">
              <a:off x="456999" y="1772644"/>
              <a:ext cx="2351313" cy="1047673"/>
            </a:xfrm>
            <a:prstGeom prst="rect">
              <a:avLst/>
            </a:prstGeom>
          </p:spPr>
        </p:pic>
        <p:sp>
          <p:nvSpPr>
            <p:cNvPr hidden="false" id="580" name="Shape 580"/>
            <p:cNvSpPr txBox="false"/>
            <p:nvPr isPhoto="false"/>
          </p:nvSpPr>
          <p:spPr>
            <a:xfrm flipH="false" flipV="false" rot="0">
              <a:off x="6200" y="6200"/>
              <a:ext cx="3257238" cy="139392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3335654" name="ODFRight"/>
                <a:gd fmla="val 1427479" name="ODFBottom"/>
                <a:gd fmla="val 3335654" name="ODFWidth"/>
                <a:gd fmla="val 1427479" name="ODFHeight"/>
              </a:gdLst>
              <a:rect b="OXMLTextRectB" l="OXMLTextRectL" r="OXMLTextRectR" t="OXMLTextRectT"/>
              <a:pathLst>
                <a:path fill="norm" h="1427479" stroke="true" w="3335654">
                  <a:moveTo>
                    <a:pt x="3335299" y="0"/>
                  </a:moveTo>
                  <a:lnTo>
                    <a:pt x="0" y="0"/>
                  </a:lnTo>
                  <a:lnTo>
                    <a:pt x="0" y="1427302"/>
                  </a:lnTo>
                  <a:lnTo>
                    <a:pt x="3335299" y="1427302"/>
                  </a:lnTo>
                  <a:lnTo>
                    <a:pt x="3335299" y="0"/>
                  </a:lnTo>
                  <a:close/>
                </a:path>
              </a:pathLst>
            </a:custGeom>
            <a:solidFill>
              <a:srgbClr val="FFF4AA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581" name="Shape 581"/>
            <p:cNvSpPr txBox="false"/>
            <p:nvPr isPhoto="false"/>
          </p:nvSpPr>
          <p:spPr>
            <a:xfrm flipH="false" flipV="false" rot="0">
              <a:off x="6200" y="6200"/>
              <a:ext cx="3257238" cy="139392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3335654" name="ODFRight"/>
                <a:gd fmla="val 1427479" name="ODFBottom"/>
                <a:gd fmla="val 3335654" name="ODFWidth"/>
                <a:gd fmla="val 1427479" name="ODFHeight"/>
              </a:gdLst>
              <a:rect b="OXMLTextRectB" l="OXMLTextRectL" r="OXMLTextRectR" t="OXMLTextRectT"/>
              <a:pathLst>
                <a:path fill="norm" h="1427479" stroke="true" w="3335654">
                  <a:moveTo>
                    <a:pt x="0" y="1427302"/>
                  </a:moveTo>
                  <a:lnTo>
                    <a:pt x="3335299" y="1427302"/>
                  </a:lnTo>
                  <a:lnTo>
                    <a:pt x="3335299" y="0"/>
                  </a:lnTo>
                  <a:lnTo>
                    <a:pt x="0" y="0"/>
                  </a:lnTo>
                  <a:lnTo>
                    <a:pt x="0" y="142730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583" name="Picture 583"/>
            <p:cNvPicPr preferRelativeResize="true"/>
            <p:nvPr isPhoto="false"/>
          </p:nvPicPr>
          <p:blipFill>
            <a:blip r:embed="rId16"/>
            <a:stretch/>
          </p:blipFill>
          <p:spPr>
            <a:xfrm flipH="false" flipV="false" rot="0">
              <a:off x="146085" y="201945"/>
              <a:ext cx="2884079" cy="1050650"/>
            </a:xfrm>
            <a:prstGeom prst="rect">
              <a:avLst/>
            </a:prstGeom>
          </p:spPr>
        </p:pic>
        <p:sp>
          <p:nvSpPr>
            <p:cNvPr hidden="false" id="584" name="Shape 584"/>
            <p:cNvSpPr txBox="false"/>
            <p:nvPr isPhoto="false"/>
          </p:nvSpPr>
          <p:spPr>
            <a:xfrm flipH="false" flipV="false" rot="0">
              <a:off x="496932" y="816684"/>
              <a:ext cx="407387" cy="18168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417195" name="ODFRight"/>
                <a:gd fmla="val 186054" name="ODFBottom"/>
                <a:gd fmla="val 417195" name="ODFWidth"/>
                <a:gd fmla="val 186054" name="ODFHeight"/>
              </a:gdLst>
              <a:rect b="OXMLTextRectB" l="OXMLTextRectL" r="OXMLTextRectR" t="OXMLTextRectT"/>
              <a:pathLst>
                <a:path fill="norm" h="186054" stroke="true" w="417195">
                  <a:moveTo>
                    <a:pt x="0" y="0"/>
                  </a:moveTo>
                  <a:lnTo>
                    <a:pt x="416869" y="185853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585" name="Shape 585"/>
            <p:cNvSpPr txBox="false"/>
            <p:nvPr isPhoto="false"/>
          </p:nvSpPr>
          <p:spPr>
            <a:xfrm flipH="false" flipV="false" rot="0">
              <a:off x="1113142" y="1091410"/>
              <a:ext cx="279032" cy="124634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85750" name="ODFRight"/>
                <a:gd fmla="val 127635" name="ODFBottom"/>
                <a:gd fmla="val 285750" name="ODFWidth"/>
                <a:gd fmla="val 127635" name="ODFHeight"/>
              </a:gdLst>
              <a:rect b="OXMLTextRectB" l="OXMLTextRectL" r="OXMLTextRectR" t="OXMLTextRectT"/>
              <a:pathLst>
                <a:path fill="norm" h="127635" stroke="true" w="285750">
                  <a:moveTo>
                    <a:pt x="0" y="0"/>
                  </a:moveTo>
                  <a:lnTo>
                    <a:pt x="285741" y="127392"/>
                  </a:lnTo>
                </a:path>
              </a:pathLst>
            </a:custGeom>
            <a:ln w="12699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586" name="Shape 586"/>
            <p:cNvSpPr txBox="false"/>
            <p:nvPr isPhoto="false"/>
          </p:nvSpPr>
          <p:spPr>
            <a:xfrm flipH="false" flipV="false" rot="0">
              <a:off x="1357457" y="1172729"/>
              <a:ext cx="184781" cy="11037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9229" name="ODFRight"/>
                <a:gd fmla="val 113029" name="ODFBottom"/>
                <a:gd fmla="val 189229" name="ODFWidth"/>
                <a:gd fmla="val 113029" name="ODFHeight"/>
              </a:gdLst>
              <a:rect b="OXMLTextRectB" l="OXMLTextRectL" r="OXMLTextRectR" t="OXMLTextRectT"/>
              <a:pathLst>
                <a:path fill="norm" h="113029" stroke="true" w="189229">
                  <a:moveTo>
                    <a:pt x="32613" y="0"/>
                  </a:moveTo>
                  <a:lnTo>
                    <a:pt x="34226" y="43548"/>
                  </a:lnTo>
                  <a:lnTo>
                    <a:pt x="0" y="70345"/>
                  </a:lnTo>
                  <a:lnTo>
                    <a:pt x="188887" y="112445"/>
                  </a:lnTo>
                  <a:lnTo>
                    <a:pt x="32613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588" name="Picture 588"/>
            <p:cNvPicPr preferRelativeResize="true"/>
            <p:nvPr isPhoto="false"/>
          </p:nvPicPr>
          <p:blipFill>
            <a:blip r:embed="rId17"/>
            <a:stretch/>
          </p:blipFill>
          <p:spPr>
            <a:xfrm flipH="false" flipV="false" rot="0">
              <a:off x="3012690" y="78123"/>
              <a:ext cx="161465" cy="151309"/>
            </a:xfrm>
            <a:prstGeom prst="rect">
              <a:avLst/>
            </a:prstGeom>
          </p:spPr>
        </p:pic>
      </p:grpSp>
    </p:spTree>
  </p:cSld>
</p:sld>
</file>

<file path=ppt/slides/slide2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589" name="GroupShape 58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591" name="Picture 591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9191238" y="6380392"/>
            <a:ext cx="246068" cy="246081"/>
          </a:xfrm>
          <a:prstGeom prst="rect">
            <a:avLst/>
          </a:prstGeom>
        </p:spPr>
      </p:pic>
      <p:sp>
        <p:nvSpPr>
          <p:cNvPr hidden="false" id="592" name="Shape 592"/>
          <p:cNvSpPr txBox="true"/>
          <p:nvPr isPhoto="false"/>
        </p:nvSpPr>
        <p:spPr>
          <a:xfrm flipH="false" flipV="false" rot="0">
            <a:off x="9263021" y="6434810"/>
            <a:ext cx="106651" cy="117807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39" sz="684">
                <a:latin typeface="Tahoma"/>
                <a:ea typeface="Tahoma"/>
                <a:cs typeface="Tahoma"/>
              </a:rPr>
              <a:t>11</a:t>
            </a:r>
            <a:endParaRPr sz="684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593" name="Shape 593"/>
          <p:cNvGrpSpPr/>
          <p:nvPr isPhoto="false"/>
        </p:nvGrpSpPr>
        <p:grpSpPr>
          <a:xfrm flipH="false" flipV="false" rot="0">
            <a:off x="2400370" y="2566222"/>
            <a:ext cx="6784210" cy="3549914"/>
            <a:chOff x="0" y="0"/>
            <a:chExt cx="6784210" cy="3549914"/>
          </a:xfrm>
        </p:grpSpPr>
        <p:pic>
          <p:nvPicPr>
            <p:cNvPr hidden="false" id="595" name="Picture 595"/>
            <p:cNvPicPr preferRelativeResize="true"/>
            <p:nvPr isPhoto="false"/>
          </p:nvPicPr>
          <p:blipFill>
            <a:blip r:embed="rId2"/>
            <a:stretch/>
          </p:blipFill>
          <p:spPr>
            <a:xfrm flipH="false" flipV="false" rot="0">
              <a:off x="2009960" y="0"/>
              <a:ext cx="4774060" cy="2976346"/>
            </a:xfrm>
            <a:prstGeom prst="rect">
              <a:avLst/>
            </a:prstGeom>
          </p:spPr>
        </p:pic>
        <p:sp>
          <p:nvSpPr>
            <p:cNvPr hidden="false" id="596" name="Shape 596"/>
            <p:cNvSpPr txBox="false"/>
            <p:nvPr isPhoto="false"/>
          </p:nvSpPr>
          <p:spPr>
            <a:xfrm flipH="false" flipV="false" rot="0">
              <a:off x="2520419" y="377811"/>
              <a:ext cx="246787" cy="9983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52730" name="ODFRight"/>
                <a:gd fmla="val 102235" name="ODFBottom"/>
                <a:gd fmla="val 252730" name="ODFWidth"/>
                <a:gd fmla="val 102235" name="ODFHeight"/>
              </a:gdLst>
              <a:rect b="OXMLTextRectB" l="OXMLTextRectL" r="OXMLTextRectR" t="OXMLTextRectT"/>
              <a:pathLst>
                <a:path fill="norm" h="102235" stroke="true" w="252730">
                  <a:moveTo>
                    <a:pt x="0" y="0"/>
                  </a:moveTo>
                  <a:lnTo>
                    <a:pt x="22885" y="52527"/>
                  </a:lnTo>
                  <a:lnTo>
                    <a:pt x="1485" y="101968"/>
                  </a:lnTo>
                  <a:lnTo>
                    <a:pt x="252463" y="525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597" name="Shape 597"/>
            <p:cNvSpPr txBox="false"/>
            <p:nvPr isPhoto="false"/>
          </p:nvSpPr>
          <p:spPr>
            <a:xfrm flipH="false" flipV="false" rot="0">
              <a:off x="6199" y="427954"/>
              <a:ext cx="2579500" cy="311586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641600" name="ODFRight"/>
                <a:gd fmla="val 3190875" name="ODFBottom"/>
                <a:gd fmla="val 2641600" name="ODFWidth"/>
                <a:gd fmla="val 3190875" name="ODFHeight"/>
              </a:gdLst>
              <a:rect b="OXMLTextRectB" l="OXMLTextRectL" r="OXMLTextRectR" t="OXMLTextRectT"/>
              <a:pathLst>
                <a:path fill="norm" h="3190875" stroke="true" w="2641600">
                  <a:moveTo>
                    <a:pt x="2641499" y="0"/>
                  </a:moveTo>
                  <a:lnTo>
                    <a:pt x="1223150" y="0"/>
                  </a:lnTo>
                  <a:lnTo>
                    <a:pt x="1223150" y="3190544"/>
                  </a:lnTo>
                  <a:lnTo>
                    <a:pt x="0" y="3190544"/>
                  </a:lnTo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</p:grpSp>
    </p:spTree>
  </p:cSld>
</p:sld>
</file>

<file path=ppt/slides/slide2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598" name="GroupShape 59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600" name="Picture 600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758110" y="6380392"/>
            <a:ext cx="246069" cy="246081"/>
          </a:xfrm>
          <a:prstGeom prst="rect">
            <a:avLst/>
          </a:prstGeom>
        </p:spPr>
      </p:pic>
      <p:sp>
        <p:nvSpPr>
          <p:cNvPr hidden="false" id="601" name="Shape 601"/>
          <p:cNvSpPr txBox="true"/>
          <p:nvPr isPhoto="false"/>
        </p:nvSpPr>
        <p:spPr>
          <a:xfrm flipH="false" flipV="false" rot="0">
            <a:off x="2826075" y="6434810"/>
            <a:ext cx="110372" cy="117807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24" sz="684">
                <a:latin typeface="Tahoma"/>
                <a:ea typeface="Tahoma"/>
                <a:cs typeface="Tahoma"/>
              </a:rPr>
              <a:t>12</a:t>
            </a:r>
            <a:endParaRPr sz="684">
              <a:latin typeface="Tahoma"/>
              <a:ea typeface="Tahoma"/>
              <a:cs typeface="Tahoma"/>
            </a:endParaRPr>
          </a:p>
        </p:txBody>
      </p:sp>
      <p:sp>
        <p:nvSpPr>
          <p:cNvPr hidden="false" id="602" name="Shape 602"/>
          <p:cNvSpPr txBox="false"/>
          <p:nvPr isPhoto="false"/>
        </p:nvSpPr>
        <p:spPr>
          <a:xfrm flipH="false" flipV="false" rot="0">
            <a:off x="2588536" y="184806"/>
            <a:ext cx="1921603" cy="597130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611505" name="ODFBottom"/>
              <a:gd fmla="val 1967864" name="ODFWidth"/>
              <a:gd fmla="val 611505" name="ODFHeight"/>
            </a:gdLst>
            <a:rect b="OXMLTextRectB" l="OXMLTextRectL" r="OXMLTextRectR" t="OXMLTextRectT"/>
            <a:pathLst>
              <a:path fill="norm" h="611505" stroke="true" w="1967864">
                <a:moveTo>
                  <a:pt x="1967306" y="0"/>
                </a:moveTo>
                <a:lnTo>
                  <a:pt x="0" y="0"/>
                </a:lnTo>
                <a:lnTo>
                  <a:pt x="0" y="611301"/>
                </a:lnTo>
                <a:lnTo>
                  <a:pt x="1967306" y="611301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603" name="Shape 603"/>
          <p:cNvSpPr txBox="true"/>
          <p:nvPr isPhoto="false"/>
        </p:nvSpPr>
        <p:spPr>
          <a:xfrm flipH="false" flipV="false" rot="0">
            <a:off x="2569936" y="797719"/>
            <a:ext cx="481795" cy="62007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10" sz="3906">
                <a:latin typeface="Tahoma"/>
                <a:ea typeface="Tahoma"/>
                <a:cs typeface="Tahoma"/>
              </a:rPr>
              <a:t>16</a:t>
            </a:r>
            <a:endParaRPr sz="3906">
              <a:latin typeface="Tahoma"/>
              <a:ea typeface="Tahoma"/>
              <a:cs typeface="Tahoma"/>
            </a:endParaRPr>
          </a:p>
        </p:txBody>
      </p:sp>
      <p:pic>
        <p:nvPicPr>
          <p:cNvPr hidden="false" id="605" name="Picture 605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3283263" y="262106"/>
            <a:ext cx="488120" cy="401806"/>
          </a:xfrm>
          <a:prstGeom prst="rect">
            <a:avLst/>
          </a:prstGeom>
        </p:spPr>
      </p:pic>
      <p:sp>
        <p:nvSpPr>
          <p:cNvPr hidden="false" id="606" name="Shape 606"/>
          <p:cNvSpPr txBox="true"/>
          <p:nvPr isPhoto="false"/>
        </p:nvSpPr>
        <p:spPr>
          <a:xfrm flipH="false" flipV="false" rot="0">
            <a:off x="2588536" y="184806"/>
            <a:ext cx="1921603" cy="597130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algn="ctr" marR="417311"/>
            <a:r>
              <a:rPr spc="-24" sz="781">
                <a:latin typeface="Tahoma"/>
                <a:ea typeface="Tahoma"/>
                <a:cs typeface="Tahoma"/>
              </a:rPr>
              <a:t>2x</a:t>
            </a:r>
            <a:endParaRPr sz="781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607" name="Shape 607"/>
          <p:cNvGrpSpPr/>
          <p:nvPr isPhoto="false"/>
        </p:nvGrpSpPr>
        <p:grpSpPr>
          <a:xfrm flipH="false" flipV="false" rot="0">
            <a:off x="3812717" y="1757687"/>
            <a:ext cx="4750374" cy="3089820"/>
            <a:chOff x="0" y="0"/>
            <a:chExt cx="4750374" cy="3089820"/>
          </a:xfrm>
        </p:grpSpPr>
        <p:pic>
          <p:nvPicPr>
            <p:cNvPr hidden="false" id="609" name="Picture 609"/>
            <p:cNvPicPr preferRelativeResize="true"/>
            <p:nvPr isPhoto="false"/>
          </p:nvPicPr>
          <p:blipFill>
            <a:blip r:embed="rId3"/>
            <a:stretch/>
          </p:blipFill>
          <p:spPr>
            <a:xfrm flipH="false" flipV="false" rot="0">
              <a:off x="0" y="0"/>
              <a:ext cx="4750249" cy="3089447"/>
            </a:xfrm>
            <a:prstGeom prst="rect">
              <a:avLst/>
            </a:prstGeom>
          </p:spPr>
        </p:pic>
        <p:sp>
          <p:nvSpPr>
            <p:cNvPr hidden="false" id="610" name="Shape 610"/>
            <p:cNvSpPr txBox="false"/>
            <p:nvPr isPhoto="false"/>
          </p:nvSpPr>
          <p:spPr>
            <a:xfrm flipH="false" flipV="false" rot="0">
              <a:off x="2116913" y="645318"/>
              <a:ext cx="109132" cy="24058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11760" name="ODFRight"/>
                <a:gd fmla="val 246380" name="ODFBottom"/>
                <a:gd fmla="val 111760" name="ODFWidth"/>
                <a:gd fmla="val 246380" name="ODFHeight"/>
              </a:gdLst>
              <a:rect b="OXMLTextRectB" l="OXMLTextRectL" r="OXMLTextRectR" t="OXMLTextRectT"/>
              <a:pathLst>
                <a:path fill="norm" h="246380" stroke="true" w="111760">
                  <a:moveTo>
                    <a:pt x="0" y="0"/>
                  </a:moveTo>
                  <a:lnTo>
                    <a:pt x="111444" y="246166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11" name="Shape 611"/>
            <p:cNvSpPr txBox="false"/>
            <p:nvPr isPhoto="false"/>
          </p:nvSpPr>
          <p:spPr>
            <a:xfrm flipH="false" flipV="false" rot="0">
              <a:off x="2269019" y="981301"/>
              <a:ext cx="182921" cy="40428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7325" name="ODFRight"/>
                <a:gd fmla="val 414019" name="ODFBottom"/>
                <a:gd fmla="val 187325" name="ODFWidth"/>
                <a:gd fmla="val 414019" name="ODFHeight"/>
              </a:gdLst>
              <a:rect b="OXMLTextRectB" l="OXMLTextRectL" r="OXMLTextRectR" t="OXMLTextRectT"/>
              <a:pathLst>
                <a:path fill="norm" h="414019" stroke="true" w="187325">
                  <a:moveTo>
                    <a:pt x="0" y="0"/>
                  </a:moveTo>
                  <a:lnTo>
                    <a:pt x="187298" y="413718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12" name="Shape 612"/>
            <p:cNvSpPr txBox="false"/>
            <p:nvPr isPhoto="false"/>
          </p:nvSpPr>
          <p:spPr>
            <a:xfrm flipH="false" flipV="false" rot="0">
              <a:off x="2408968" y="1351183"/>
              <a:ext cx="110992" cy="18354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13664" name="ODFRight"/>
                <a:gd fmla="val 187960" name="ODFBottom"/>
                <a:gd fmla="val 113664" name="ODFWidth"/>
                <a:gd fmla="val 187960" name="ODFHeight"/>
              </a:gdLst>
              <a:rect b="OXMLTextRectB" l="OXMLTextRectL" r="OXMLTextRectR" t="OXMLTextRectT"/>
              <a:pathLst>
                <a:path fill="norm" h="187960" stroke="true" w="113664">
                  <a:moveTo>
                    <a:pt x="71094" y="0"/>
                  </a:moveTo>
                  <a:lnTo>
                    <a:pt x="43383" y="33629"/>
                  </a:lnTo>
                  <a:lnTo>
                    <a:pt x="0" y="30937"/>
                  </a:lnTo>
                  <a:lnTo>
                    <a:pt x="113258" y="187858"/>
                  </a:lnTo>
                  <a:lnTo>
                    <a:pt x="71094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13" name="Shape 613"/>
            <p:cNvSpPr txBox="false"/>
            <p:nvPr isPhoto="false"/>
          </p:nvSpPr>
          <p:spPr>
            <a:xfrm flipH="false" flipV="false" rot="0">
              <a:off x="1961950" y="303023"/>
              <a:ext cx="47745" cy="10479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48895" name="ODFRight"/>
                <a:gd fmla="val 107314" name="ODFBottom"/>
                <a:gd fmla="val 48895" name="ODFWidth"/>
                <a:gd fmla="val 107314" name="ODFHeight"/>
              </a:gdLst>
              <a:rect b="OXMLTextRectB" l="OXMLTextRectL" r="OXMLTextRectR" t="OXMLTextRectT"/>
              <a:pathLst>
                <a:path fill="norm" h="107314" stroke="true" w="48895">
                  <a:moveTo>
                    <a:pt x="0" y="0"/>
                  </a:moveTo>
                  <a:lnTo>
                    <a:pt x="48559" y="10726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</p:grpSp>
    </p:spTree>
  </p:cSld>
</p:sld>
</file>

<file path=ppt/slides/slide23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614" name="GroupShape 61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616" name="Picture 616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9191238" y="6380392"/>
            <a:ext cx="246068" cy="246081"/>
          </a:xfrm>
          <a:prstGeom prst="rect">
            <a:avLst/>
          </a:prstGeom>
        </p:spPr>
      </p:pic>
      <p:sp>
        <p:nvSpPr>
          <p:cNvPr hidden="false" id="617" name="Shape 617"/>
          <p:cNvSpPr txBox="true"/>
          <p:nvPr isPhoto="false"/>
        </p:nvSpPr>
        <p:spPr>
          <a:xfrm flipH="false" flipV="false" rot="0">
            <a:off x="9259202" y="6434810"/>
            <a:ext cx="109752" cy="117807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24" sz="684">
                <a:latin typeface="Tahoma"/>
                <a:ea typeface="Tahoma"/>
                <a:cs typeface="Tahoma"/>
              </a:rPr>
              <a:t>13</a:t>
            </a:r>
            <a:endParaRPr sz="684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618" name="Shape 618"/>
          <p:cNvGrpSpPr/>
          <p:nvPr isPhoto="false"/>
        </p:nvGrpSpPr>
        <p:grpSpPr>
          <a:xfrm flipH="false" flipV="false" rot="0">
            <a:off x="2758101" y="175777"/>
            <a:ext cx="1934004" cy="773850"/>
            <a:chOff x="0" y="0"/>
            <a:chExt cx="1934004" cy="773850"/>
          </a:xfrm>
        </p:grpSpPr>
        <p:sp>
          <p:nvSpPr>
            <p:cNvPr hidden="false" id="619" name="Shape 619"/>
            <p:cNvSpPr txBox="false"/>
            <p:nvPr isPhoto="false"/>
          </p:nvSpPr>
          <p:spPr>
            <a:xfrm flipH="false" flipV="false" rot="0">
              <a:off x="6200" y="6200"/>
              <a:ext cx="1921603" cy="76144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967864" name="ODFRight"/>
                <a:gd fmla="val 779780" name="ODFBottom"/>
                <a:gd fmla="val 1967864" name="ODFWidth"/>
                <a:gd fmla="val 779780" name="ODFHeight"/>
              </a:gdLst>
              <a:rect b="OXMLTextRectB" l="OXMLTextRectL" r="OXMLTextRectR" t="OXMLTextRectT"/>
              <a:pathLst>
                <a:path fill="norm" h="779780" stroke="true" w="1967864">
                  <a:moveTo>
                    <a:pt x="1967306" y="0"/>
                  </a:moveTo>
                  <a:lnTo>
                    <a:pt x="0" y="0"/>
                  </a:lnTo>
                  <a:lnTo>
                    <a:pt x="0" y="779297"/>
                  </a:lnTo>
                  <a:lnTo>
                    <a:pt x="1967306" y="779297"/>
                  </a:lnTo>
                  <a:lnTo>
                    <a:pt x="1967306" y="0"/>
                  </a:lnTo>
                  <a:close/>
                </a:path>
              </a:pathLst>
            </a:custGeom>
            <a:solidFill>
              <a:srgbClr val="AACCDE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20" name="Shape 620"/>
            <p:cNvSpPr txBox="false"/>
            <p:nvPr isPhoto="false"/>
          </p:nvSpPr>
          <p:spPr>
            <a:xfrm flipH="false" flipV="false" rot="0">
              <a:off x="6200" y="6200"/>
              <a:ext cx="1921603" cy="76144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967864" name="ODFRight"/>
                <a:gd fmla="val 779780" name="ODFBottom"/>
                <a:gd fmla="val 1967864" name="ODFWidth"/>
                <a:gd fmla="val 779780" name="ODFHeight"/>
              </a:gdLst>
              <a:rect b="OXMLTextRectB" l="OXMLTextRectL" r="OXMLTextRectR" t="OXMLTextRectT"/>
              <a:pathLst>
                <a:path fill="norm" h="779780" stroke="true" w="1967864">
                  <a:moveTo>
                    <a:pt x="0" y="779297"/>
                  </a:moveTo>
                  <a:lnTo>
                    <a:pt x="1967306" y="779297"/>
                  </a:lnTo>
                  <a:lnTo>
                    <a:pt x="1967306" y="0"/>
                  </a:lnTo>
                  <a:lnTo>
                    <a:pt x="0" y="0"/>
                  </a:lnTo>
                  <a:lnTo>
                    <a:pt x="0" y="77929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</p:grpSp>
      <p:grpSp>
        <p:nvGrpSpPr>
          <p:cNvPr hidden="false" id="621" name="Shape 621"/>
          <p:cNvGrpSpPr/>
          <p:nvPr isPhoto="false"/>
        </p:nvGrpSpPr>
        <p:grpSpPr>
          <a:xfrm flipH="false" flipV="false" rot="0">
            <a:off x="2758101" y="1944490"/>
            <a:ext cx="6714762" cy="3316767"/>
            <a:chOff x="0" y="0"/>
            <a:chExt cx="6714762" cy="3316767"/>
          </a:xfrm>
        </p:grpSpPr>
        <p:pic>
          <p:nvPicPr>
            <p:cNvPr hidden="false" id="623" name="Picture 623"/>
            <p:cNvPicPr preferRelativeResize="true"/>
            <p:nvPr isPhoto="false"/>
          </p:nvPicPr>
          <p:blipFill>
            <a:blip r:embed="rId2"/>
            <a:stretch/>
          </p:blipFill>
          <p:spPr>
            <a:xfrm flipH="false" flipV="false" rot="0">
              <a:off x="2479021" y="0"/>
              <a:ext cx="4235340" cy="3035873"/>
            </a:xfrm>
            <a:prstGeom prst="rect">
              <a:avLst/>
            </a:prstGeom>
          </p:spPr>
        </p:pic>
        <p:sp>
          <p:nvSpPr>
            <p:cNvPr hidden="false" id="624" name="Shape 624"/>
            <p:cNvSpPr txBox="false"/>
            <p:nvPr isPhoto="false"/>
          </p:nvSpPr>
          <p:spPr>
            <a:xfrm flipH="false" flipV="false" rot="0">
              <a:off x="2433783" y="2824013"/>
              <a:ext cx="246787" cy="10231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52730" name="ODFRight"/>
                <a:gd fmla="val 104775" name="ODFBottom"/>
                <a:gd fmla="val 252730" name="ODFWidth"/>
                <a:gd fmla="val 104775" name="ODFHeight"/>
              </a:gdLst>
              <a:rect b="OXMLTextRectB" l="OXMLTextRectL" r="OXMLTextRectR" t="OXMLTextRectT"/>
              <a:pathLst>
                <a:path fill="norm" h="104775" stroke="true" w="252730">
                  <a:moveTo>
                    <a:pt x="0" y="0"/>
                  </a:moveTo>
                  <a:lnTo>
                    <a:pt x="22872" y="52489"/>
                  </a:lnTo>
                  <a:lnTo>
                    <a:pt x="1917" y="104241"/>
                  </a:lnTo>
                  <a:lnTo>
                    <a:pt x="252450" y="52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25" name="Shape 625"/>
            <p:cNvSpPr txBox="false"/>
            <p:nvPr isPhoto="false"/>
          </p:nvSpPr>
          <p:spPr>
            <a:xfrm flipH="false" flipV="false" rot="0">
              <a:off x="1810077" y="2869448"/>
              <a:ext cx="659756" cy="1240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675639" name="ODFRight"/>
                <a:gd fmla="val 12700" name="ODFBottom"/>
                <a:gd fmla="val 675639" name="ODFWidth"/>
                <a:gd fmla="val 12700" name="ODFHeight"/>
              </a:gdLst>
              <a:rect b="OXMLTextRectB" l="OXMLTextRectL" r="OXMLTextRectR" t="OXMLTextRectT"/>
              <a:pathLst>
                <a:path fill="norm" h="12700" stroke="true" w="675639">
                  <a:moveTo>
                    <a:pt x="0" y="12700"/>
                  </a:moveTo>
                  <a:lnTo>
                    <a:pt x="675359" y="12700"/>
                  </a:lnTo>
                  <a:lnTo>
                    <a:pt x="675359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26" name="Shape 626"/>
            <p:cNvSpPr txBox="false"/>
            <p:nvPr isPhoto="false"/>
          </p:nvSpPr>
          <p:spPr>
            <a:xfrm flipH="false" flipV="false" rot="0">
              <a:off x="6200" y="978791"/>
              <a:ext cx="1804410" cy="233147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47850" name="ODFRight"/>
                <a:gd fmla="val 2387600" name="ODFBottom"/>
                <a:gd fmla="val 1847850" name="ODFWidth"/>
                <a:gd fmla="val 2387600" name="ODFHeight"/>
              </a:gdLst>
              <a:rect b="OXMLTextRectB" l="OXMLTextRectL" r="OXMLTextRectR" t="OXMLTextRectT"/>
              <a:pathLst>
                <a:path fill="norm" h="2387600" stroke="true" w="1847850">
                  <a:moveTo>
                    <a:pt x="1847303" y="0"/>
                  </a:moveTo>
                  <a:lnTo>
                    <a:pt x="0" y="0"/>
                  </a:lnTo>
                  <a:lnTo>
                    <a:pt x="0" y="2387295"/>
                  </a:lnTo>
                  <a:lnTo>
                    <a:pt x="1847303" y="2387295"/>
                  </a:lnTo>
                  <a:lnTo>
                    <a:pt x="1847303" y="0"/>
                  </a:lnTo>
                  <a:close/>
                </a:path>
              </a:pathLst>
            </a:custGeom>
            <a:solidFill>
              <a:srgbClr val="FFF4AA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27" name="Shape 627"/>
            <p:cNvSpPr txBox="false"/>
            <p:nvPr isPhoto="false"/>
          </p:nvSpPr>
          <p:spPr>
            <a:xfrm flipH="false" flipV="false" rot="0">
              <a:off x="6200" y="978791"/>
              <a:ext cx="1804410" cy="233147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47850" name="ODFRight"/>
                <a:gd fmla="val 2387600" name="ODFBottom"/>
                <a:gd fmla="val 1847850" name="ODFWidth"/>
                <a:gd fmla="val 2387600" name="ODFHeight"/>
              </a:gdLst>
              <a:rect b="OXMLTextRectB" l="OXMLTextRectL" r="OXMLTextRectR" t="OXMLTextRectT"/>
              <a:pathLst>
                <a:path fill="norm" h="2387600" stroke="true" w="1847850">
                  <a:moveTo>
                    <a:pt x="0" y="2387295"/>
                  </a:moveTo>
                  <a:lnTo>
                    <a:pt x="1847303" y="2387295"/>
                  </a:lnTo>
                  <a:lnTo>
                    <a:pt x="1847303" y="0"/>
                  </a:lnTo>
                  <a:lnTo>
                    <a:pt x="0" y="0"/>
                  </a:lnTo>
                  <a:lnTo>
                    <a:pt x="0" y="238729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</p:grpSp>
      <p:sp>
        <p:nvSpPr>
          <p:cNvPr hidden="false" id="628" name="Shape 628"/>
          <p:cNvSpPr txBox="true"/>
          <p:nvPr isPhoto="false"/>
        </p:nvSpPr>
        <p:spPr>
          <a:xfrm flipH="false" flipV="false" rot="0">
            <a:off x="2745705" y="958938"/>
            <a:ext cx="451412" cy="62007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552" sz="3906">
                <a:latin typeface="Tahoma"/>
                <a:ea typeface="Tahoma"/>
                <a:cs typeface="Tahoma"/>
              </a:rPr>
              <a:t>17</a:t>
            </a:r>
            <a:endParaRPr sz="3906">
              <a:latin typeface="Tahoma"/>
              <a:ea typeface="Tahoma"/>
              <a:cs typeface="Tahoma"/>
            </a:endParaRPr>
          </a:p>
        </p:txBody>
      </p:sp>
      <p:pic>
        <p:nvPicPr>
          <p:cNvPr hidden="false" id="630" name="Picture 630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4069338" y="463626"/>
            <a:ext cx="497049" cy="360136"/>
          </a:xfrm>
          <a:prstGeom prst="rect">
            <a:avLst/>
          </a:prstGeom>
        </p:spPr>
      </p:pic>
      <p:sp>
        <p:nvSpPr>
          <p:cNvPr hidden="false" id="631" name="Shape 631"/>
          <p:cNvSpPr txBox="true"/>
          <p:nvPr isPhoto="false"/>
        </p:nvSpPr>
        <p:spPr>
          <a:xfrm flipH="false" flipV="false" rot="0">
            <a:off x="4069338" y="790666"/>
            <a:ext cx="119674" cy="13268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>
              <a:spcBef>
                <a:spcPts val="98"/>
              </a:spcBef>
            </a:pPr>
            <a:r>
              <a:rPr spc="-24" sz="781">
                <a:latin typeface="Tahoma"/>
                <a:ea typeface="Tahoma"/>
                <a:cs typeface="Tahoma"/>
              </a:rPr>
              <a:t>2x</a:t>
            </a:r>
            <a:endParaRPr sz="781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632" name="Shape 632"/>
          <p:cNvGrpSpPr/>
          <p:nvPr isPhoto="false"/>
        </p:nvGrpSpPr>
        <p:grpSpPr>
          <a:xfrm flipH="false" flipV="false" rot="0">
            <a:off x="2838961" y="249190"/>
            <a:ext cx="1080785" cy="574806"/>
            <a:chOff x="0" y="0"/>
            <a:chExt cx="1080785" cy="574806"/>
          </a:xfrm>
        </p:grpSpPr>
        <p:pic>
          <p:nvPicPr>
            <p:cNvPr hidden="false" id="634" name="Picture 634"/>
            <p:cNvPicPr preferRelativeResize="true"/>
            <p:nvPr isPhoto="false"/>
          </p:nvPicPr>
          <p:blipFill>
            <a:blip r:embed="rId4"/>
            <a:stretch/>
          </p:blipFill>
          <p:spPr>
            <a:xfrm flipH="false" flipV="false" rot="0">
              <a:off x="0" y="0"/>
              <a:ext cx="366090" cy="211319"/>
            </a:xfrm>
            <a:prstGeom prst="rect">
              <a:avLst/>
            </a:prstGeom>
          </p:spPr>
        </p:pic>
        <p:pic>
          <p:nvPicPr>
            <p:cNvPr hidden="false" id="636" name="Picture 636"/>
            <p:cNvPicPr preferRelativeResize="true"/>
            <p:nvPr isPhoto="false"/>
          </p:nvPicPr>
          <p:blipFill>
            <a:blip r:embed="rId5"/>
            <a:stretch/>
          </p:blipFill>
          <p:spPr>
            <a:xfrm flipH="false" flipV="false" rot="0">
              <a:off x="0" y="71572"/>
              <a:ext cx="1080412" cy="503001"/>
            </a:xfrm>
            <a:prstGeom prst="rect">
              <a:avLst/>
            </a:prstGeom>
          </p:spPr>
        </p:pic>
      </p:grpSp>
      <p:sp>
        <p:nvSpPr>
          <p:cNvPr hidden="false" id="637" name="Shape 637"/>
          <p:cNvSpPr txBox="true"/>
          <p:nvPr isPhoto="false"/>
        </p:nvSpPr>
        <p:spPr>
          <a:xfrm flipH="false" flipV="false" rot="0">
            <a:off x="2838960" y="427412"/>
            <a:ext cx="119674" cy="493167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>
              <a:spcBef>
                <a:spcPts val="98"/>
              </a:spcBef>
            </a:pPr>
            <a:r>
              <a:rPr spc="-24" sz="781">
                <a:latin typeface="Tahoma"/>
                <a:ea typeface="Tahoma"/>
                <a:cs typeface="Tahoma"/>
              </a:rPr>
              <a:t>2x</a:t>
            </a:r>
            <a:endParaRPr sz="781">
              <a:latin typeface="Tahoma"/>
              <a:ea typeface="Tahoma"/>
              <a:cs typeface="Tahoma"/>
            </a:endParaRPr>
          </a:p>
          <a:p>
            <a:endParaRPr sz="781">
              <a:latin typeface="Tahoma"/>
              <a:ea typeface="Tahoma"/>
              <a:cs typeface="Tahoma"/>
            </a:endParaRPr>
          </a:p>
          <a:p>
            <a:pPr>
              <a:spcBef>
                <a:spcPts val="34"/>
              </a:spcBef>
            </a:pPr>
            <a:endParaRPr sz="781">
              <a:latin typeface="Tahoma"/>
              <a:ea typeface="Tahoma"/>
              <a:cs typeface="Tahoma"/>
            </a:endParaRPr>
          </a:p>
          <a:p>
            <a:r>
              <a:rPr spc="-24" sz="781">
                <a:latin typeface="Tahoma"/>
                <a:ea typeface="Tahoma"/>
                <a:cs typeface="Tahoma"/>
              </a:rPr>
              <a:t>1x</a:t>
            </a:r>
            <a:endParaRPr sz="781">
              <a:latin typeface="Tahoma"/>
              <a:ea typeface="Tahoma"/>
              <a:cs typeface="Tahoma"/>
            </a:endParaRPr>
          </a:p>
        </p:txBody>
      </p:sp>
      <p:pic>
        <p:nvPicPr>
          <p:cNvPr hidden="false" id="639" name="Picture 639"/>
          <p:cNvPicPr preferRelativeResize="true"/>
          <p:nvPr isPhoto="false"/>
        </p:nvPicPr>
        <p:blipFill>
          <a:blip r:embed="rId6"/>
          <a:stretch/>
        </p:blipFill>
        <p:spPr>
          <a:xfrm flipH="false" flipV="false" rot="0">
            <a:off x="3931458" y="245299"/>
            <a:ext cx="148456" cy="153119"/>
          </a:xfrm>
          <a:prstGeom prst="rect">
            <a:avLst/>
          </a:prstGeom>
        </p:spPr>
      </p:pic>
      <p:sp>
        <p:nvSpPr>
          <p:cNvPr hidden="false" id="640" name="Shape 640"/>
          <p:cNvSpPr txBox="true"/>
          <p:nvPr isPhoto="false"/>
        </p:nvSpPr>
        <p:spPr>
          <a:xfrm flipH="false" flipV="false" rot="0">
            <a:off x="2920985" y="3011320"/>
            <a:ext cx="180440" cy="1574364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>
              <a:spcBef>
                <a:spcPts val="98"/>
              </a:spcBef>
            </a:pPr>
            <a:r>
              <a:rPr spc="-356" sz="2344">
                <a:latin typeface="Tahoma"/>
                <a:ea typeface="Tahoma"/>
                <a:cs typeface="Tahoma"/>
              </a:rPr>
              <a:t>1</a:t>
            </a:r>
            <a:endParaRPr sz="2344">
              <a:latin typeface="Tahoma"/>
              <a:ea typeface="Tahoma"/>
              <a:cs typeface="Tahoma"/>
            </a:endParaRPr>
          </a:p>
          <a:p>
            <a:endParaRPr sz="2344">
              <a:latin typeface="Tahoma"/>
              <a:ea typeface="Tahoma"/>
              <a:cs typeface="Tahoma"/>
            </a:endParaRPr>
          </a:p>
          <a:p>
            <a:pPr>
              <a:spcBef>
                <a:spcPts val="913"/>
              </a:spcBef>
            </a:pPr>
            <a:endParaRPr sz="2344">
              <a:latin typeface="Tahoma"/>
              <a:ea typeface="Tahoma"/>
              <a:cs typeface="Tahoma"/>
            </a:endParaRPr>
          </a:p>
          <a:p>
            <a:r>
              <a:rPr spc="-49" sz="2344">
                <a:latin typeface="Tahoma"/>
                <a:ea typeface="Tahoma"/>
                <a:cs typeface="Tahoma"/>
              </a:rPr>
              <a:t>2</a:t>
            </a:r>
            <a:endParaRPr sz="2344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641" name="Shape 641"/>
          <p:cNvGrpSpPr/>
          <p:nvPr isPhoto="false"/>
        </p:nvGrpSpPr>
        <p:grpSpPr>
          <a:xfrm flipH="false" flipV="false" rot="0">
            <a:off x="2885735" y="3137763"/>
            <a:ext cx="2330852" cy="1924083"/>
            <a:chOff x="0" y="0"/>
            <a:chExt cx="2330852" cy="1924083"/>
          </a:xfrm>
        </p:grpSpPr>
        <p:pic>
          <p:nvPicPr>
            <p:cNvPr hidden="false" id="643" name="Picture 643"/>
            <p:cNvPicPr preferRelativeResize="true"/>
            <p:nvPr isPhoto="false"/>
          </p:nvPicPr>
          <p:blipFill>
            <a:blip r:embed="rId7"/>
            <a:stretch/>
          </p:blipFill>
          <p:spPr>
            <a:xfrm flipH="false" flipV="false" rot="0">
              <a:off x="526813" y="1292703"/>
              <a:ext cx="934573" cy="630985"/>
            </a:xfrm>
            <a:prstGeom prst="rect">
              <a:avLst/>
            </a:prstGeom>
          </p:spPr>
        </p:pic>
        <p:pic>
          <p:nvPicPr>
            <p:cNvPr hidden="false" id="645" name="Picture 645"/>
            <p:cNvPicPr preferRelativeResize="true"/>
            <p:nvPr isPhoto="false"/>
          </p:nvPicPr>
          <p:blipFill>
            <a:blip r:embed="rId8"/>
            <a:stretch/>
          </p:blipFill>
          <p:spPr>
            <a:xfrm flipH="false" flipV="false" rot="0">
              <a:off x="0" y="0"/>
              <a:ext cx="1461385" cy="628008"/>
            </a:xfrm>
            <a:prstGeom prst="rect">
              <a:avLst/>
            </a:prstGeom>
          </p:spPr>
        </p:pic>
        <p:sp>
          <p:nvSpPr>
            <p:cNvPr hidden="false" id="646" name="Shape 646"/>
            <p:cNvSpPr txBox="false"/>
            <p:nvPr isPhoto="false"/>
          </p:nvSpPr>
          <p:spPr>
            <a:xfrm flipH="false" flipV="false" rot="0">
              <a:off x="564951" y="281130"/>
              <a:ext cx="114092" cy="49605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16840" name="ODFRight"/>
                <a:gd fmla="val 50800" name="ODFBottom"/>
                <a:gd fmla="val 116840" name="ODFWidth"/>
                <a:gd fmla="val 50800" name="ODFHeight"/>
              </a:gdLst>
              <a:rect b="OXMLTextRectB" l="OXMLTextRectL" r="OXMLTextRectR" t="OXMLTextRectT"/>
              <a:pathLst>
                <a:path fill="norm" h="50800" stroke="true" w="116840">
                  <a:moveTo>
                    <a:pt x="0" y="50424"/>
                  </a:moveTo>
                  <a:lnTo>
                    <a:pt x="116415" y="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47" name="Shape 647"/>
            <p:cNvSpPr txBox="false"/>
            <p:nvPr isPhoto="false"/>
          </p:nvSpPr>
          <p:spPr>
            <a:xfrm flipH="false" flipV="false" rot="0">
              <a:off x="644968" y="215934"/>
              <a:ext cx="184161" cy="10851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8594" name="ODFRight"/>
                <a:gd fmla="val 111125" name="ODFBottom"/>
                <a:gd fmla="val 188594" name="ODFWidth"/>
                <a:gd fmla="val 111125" name="ODFHeight"/>
              </a:gdLst>
              <a:rect b="OXMLTextRectB" l="OXMLTextRectL" r="OXMLTextRectR" t="OXMLTextRectT"/>
              <a:pathLst>
                <a:path fill="norm" h="111125" stroke="true" w="188594">
                  <a:moveTo>
                    <a:pt x="188506" y="0"/>
                  </a:moveTo>
                  <a:lnTo>
                    <a:pt x="0" y="39077"/>
                  </a:lnTo>
                  <a:lnTo>
                    <a:pt x="33172" y="67348"/>
                  </a:lnTo>
                  <a:lnTo>
                    <a:pt x="29768" y="110680"/>
                  </a:lnTo>
                  <a:lnTo>
                    <a:pt x="188506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649" name="Picture 649"/>
            <p:cNvPicPr preferRelativeResize="true"/>
            <p:nvPr isPhoto="false"/>
          </p:nvPicPr>
          <p:blipFill>
            <a:blip r:embed="rId6"/>
            <a:stretch/>
          </p:blipFill>
          <p:spPr>
            <a:xfrm flipH="false" flipV="false" rot="0">
              <a:off x="2181971" y="529264"/>
              <a:ext cx="148457" cy="153119"/>
            </a:xfrm>
            <a:prstGeom prst="rect">
              <a:avLst/>
            </a:prstGeom>
          </p:spPr>
        </p:pic>
      </p:grpSp>
      <p:grpSp>
        <p:nvGrpSpPr>
          <p:cNvPr hidden="false" id="650" name="Shape 650"/>
          <p:cNvGrpSpPr/>
          <p:nvPr isPhoto="false"/>
        </p:nvGrpSpPr>
        <p:grpSpPr>
          <a:xfrm flipH="false" flipV="false" rot="0">
            <a:off x="6050685" y="5970614"/>
            <a:ext cx="3558595" cy="350961"/>
            <a:chOff x="0" y="0"/>
            <a:chExt cx="3558595" cy="350961"/>
          </a:xfrm>
        </p:grpSpPr>
        <p:sp>
          <p:nvSpPr>
            <p:cNvPr hidden="false" id="651" name="Shape 651"/>
            <p:cNvSpPr txBox="false"/>
            <p:nvPr isPhoto="false"/>
          </p:nvSpPr>
          <p:spPr>
            <a:xfrm flipH="false" flipV="false" rot="0">
              <a:off x="0" y="0"/>
              <a:ext cx="3558595" cy="35096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3644265" name="ODFRight"/>
                <a:gd fmla="val 359410" name="ODFBottom"/>
                <a:gd fmla="val 3644265" name="ODFWidth"/>
                <a:gd fmla="val 359410" name="ODFHeight"/>
              </a:gdLst>
              <a:rect b="OXMLTextRectB" l="OXMLTextRectL" r="OXMLTextRectR" t="OXMLTextRectT"/>
              <a:pathLst>
                <a:path fill="norm" h="359410" stroke="true" w="3644265">
                  <a:moveTo>
                    <a:pt x="3644163" y="0"/>
                  </a:moveTo>
                  <a:lnTo>
                    <a:pt x="0" y="0"/>
                  </a:lnTo>
                  <a:lnTo>
                    <a:pt x="0" y="359295"/>
                  </a:lnTo>
                  <a:lnTo>
                    <a:pt x="3644163" y="359295"/>
                  </a:lnTo>
                  <a:lnTo>
                    <a:pt x="3644163" y="0"/>
                  </a:lnTo>
                  <a:close/>
                </a:path>
              </a:pathLst>
            </a:custGeom>
            <a:solidFill>
              <a:srgbClr val="AACCDE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52" name="Shape 652"/>
            <p:cNvSpPr txBox="false"/>
            <p:nvPr isPhoto="false"/>
          </p:nvSpPr>
          <p:spPr>
            <a:xfrm flipH="false" flipV="false" rot="0">
              <a:off x="107512" y="103853"/>
              <a:ext cx="2779783" cy="141996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846704" name="ODFRight"/>
                <a:gd fmla="val 145414" name="ODFBottom"/>
                <a:gd fmla="val 2846704" name="ODFWidth"/>
                <a:gd fmla="val 145414" name="ODFHeight"/>
              </a:gdLst>
              <a:rect b="OXMLTextRectB" l="OXMLTextRectL" r="OXMLTextRectR" t="OXMLTextRectT"/>
              <a:pathLst>
                <a:path fill="norm" h="145414" stroke="true" w="2846704">
                  <a:moveTo>
                    <a:pt x="2846527" y="105041"/>
                  </a:moveTo>
                  <a:lnTo>
                    <a:pt x="0" y="105041"/>
                  </a:lnTo>
                  <a:lnTo>
                    <a:pt x="78" y="123850"/>
                  </a:lnTo>
                  <a:lnTo>
                    <a:pt x="18618" y="144818"/>
                  </a:lnTo>
                  <a:lnTo>
                    <a:pt x="2827477" y="144818"/>
                  </a:lnTo>
                  <a:lnTo>
                    <a:pt x="2846527" y="123850"/>
                  </a:lnTo>
                  <a:lnTo>
                    <a:pt x="2846527" y="105041"/>
                  </a:lnTo>
                  <a:close/>
                </a:path>
                <a:path fill="norm" h="145414" stroke="true" w="2846704">
                  <a:moveTo>
                    <a:pt x="2846527" y="45148"/>
                  </a:moveTo>
                  <a:lnTo>
                    <a:pt x="0" y="45148"/>
                  </a:lnTo>
                  <a:lnTo>
                    <a:pt x="0" y="99669"/>
                  </a:lnTo>
                  <a:lnTo>
                    <a:pt x="2846527" y="99669"/>
                  </a:lnTo>
                  <a:lnTo>
                    <a:pt x="2846527" y="45148"/>
                  </a:lnTo>
                  <a:close/>
                </a:path>
                <a:path fill="norm" h="145414" stroke="true" w="2846704">
                  <a:moveTo>
                    <a:pt x="2827299" y="0"/>
                  </a:moveTo>
                  <a:lnTo>
                    <a:pt x="18783" y="0"/>
                  </a:lnTo>
                  <a:lnTo>
                    <a:pt x="0" y="22847"/>
                  </a:lnTo>
                  <a:lnTo>
                    <a:pt x="0" y="39662"/>
                  </a:lnTo>
                  <a:lnTo>
                    <a:pt x="2846527" y="39662"/>
                  </a:lnTo>
                  <a:lnTo>
                    <a:pt x="2846516" y="22847"/>
                  </a:lnTo>
                  <a:lnTo>
                    <a:pt x="28272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53" name="Shape 653"/>
            <p:cNvSpPr txBox="false"/>
            <p:nvPr isPhoto="false"/>
          </p:nvSpPr>
          <p:spPr>
            <a:xfrm flipH="false" flipV="false" rot="0">
              <a:off x="107507" y="142579"/>
              <a:ext cx="2779783" cy="6386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846704" name="ODFRight"/>
                <a:gd fmla="val 65404" name="ODFBottom"/>
                <a:gd fmla="val 2846704" name="ODFWidth"/>
                <a:gd fmla="val 65404" name="ODFHeight"/>
              </a:gdLst>
              <a:rect b="OXMLTextRectB" l="OXMLTextRectL" r="OXMLTextRectR" t="OXMLTextRectT"/>
              <a:pathLst>
                <a:path fill="norm" h="65404" stroke="true" w="2846704">
                  <a:moveTo>
                    <a:pt x="2846527" y="60007"/>
                  </a:moveTo>
                  <a:lnTo>
                    <a:pt x="0" y="60007"/>
                  </a:lnTo>
                  <a:lnTo>
                    <a:pt x="0" y="65379"/>
                  </a:lnTo>
                  <a:lnTo>
                    <a:pt x="2846527" y="65379"/>
                  </a:lnTo>
                  <a:lnTo>
                    <a:pt x="2846527" y="60007"/>
                  </a:lnTo>
                  <a:close/>
                </a:path>
                <a:path fill="norm" h="65404" stroke="true" w="2846704">
                  <a:moveTo>
                    <a:pt x="2846527" y="0"/>
                  </a:moveTo>
                  <a:lnTo>
                    <a:pt x="0" y="0"/>
                  </a:lnTo>
                  <a:lnTo>
                    <a:pt x="0" y="5486"/>
                  </a:lnTo>
                  <a:lnTo>
                    <a:pt x="2846527" y="5486"/>
                  </a:lnTo>
                  <a:lnTo>
                    <a:pt x="28465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54" name="Shape 654"/>
            <p:cNvSpPr txBox="false"/>
            <p:nvPr isPhoto="false"/>
          </p:nvSpPr>
          <p:spPr>
            <a:xfrm flipH="false" flipV="false" rot="0">
              <a:off x="102262" y="98616"/>
              <a:ext cx="2790325" cy="15191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857500" name="ODFRight"/>
                <a:gd fmla="val 155575" name="ODFBottom"/>
                <a:gd fmla="val 2857500" name="ODFWidth"/>
                <a:gd fmla="val 155575" name="ODFHeight"/>
              </a:gdLst>
              <a:rect b="OXMLTextRectB" l="OXMLTextRectL" r="OXMLTextRectR" t="OXMLTextRectT"/>
              <a:pathLst>
                <a:path fill="norm" h="155575" stroke="true" w="2857500">
                  <a:moveTo>
                    <a:pt x="2857385" y="131191"/>
                  </a:moveTo>
                  <a:lnTo>
                    <a:pt x="2857347" y="26441"/>
                  </a:lnTo>
                  <a:lnTo>
                    <a:pt x="2857093" y="25857"/>
                  </a:lnTo>
                  <a:lnTo>
                    <a:pt x="2856674" y="25400"/>
                  </a:lnTo>
                  <a:lnTo>
                    <a:pt x="2851899" y="19710"/>
                  </a:lnTo>
                  <a:lnTo>
                    <a:pt x="2851899" y="45034"/>
                  </a:lnTo>
                  <a:lnTo>
                    <a:pt x="2851899" y="50520"/>
                  </a:lnTo>
                  <a:lnTo>
                    <a:pt x="2851899" y="105041"/>
                  </a:lnTo>
                  <a:lnTo>
                    <a:pt x="2851899" y="110413"/>
                  </a:lnTo>
                  <a:lnTo>
                    <a:pt x="2851899" y="129222"/>
                  </a:lnTo>
                  <a:lnTo>
                    <a:pt x="2832849" y="150190"/>
                  </a:lnTo>
                  <a:lnTo>
                    <a:pt x="23990" y="150190"/>
                  </a:lnTo>
                  <a:lnTo>
                    <a:pt x="5448" y="129222"/>
                  </a:lnTo>
                  <a:lnTo>
                    <a:pt x="5372" y="110413"/>
                  </a:lnTo>
                  <a:lnTo>
                    <a:pt x="5372" y="105041"/>
                  </a:lnTo>
                  <a:lnTo>
                    <a:pt x="5372" y="50520"/>
                  </a:lnTo>
                  <a:lnTo>
                    <a:pt x="5372" y="45034"/>
                  </a:lnTo>
                  <a:lnTo>
                    <a:pt x="5372" y="28219"/>
                  </a:lnTo>
                  <a:lnTo>
                    <a:pt x="24168" y="5372"/>
                  </a:lnTo>
                  <a:lnTo>
                    <a:pt x="2832671" y="5372"/>
                  </a:lnTo>
                  <a:lnTo>
                    <a:pt x="2851874" y="28219"/>
                  </a:lnTo>
                  <a:lnTo>
                    <a:pt x="2851899" y="45034"/>
                  </a:lnTo>
                  <a:lnTo>
                    <a:pt x="2851899" y="19710"/>
                  </a:lnTo>
                  <a:lnTo>
                    <a:pt x="2837459" y="2628"/>
                  </a:lnTo>
                  <a:lnTo>
                    <a:pt x="2836265" y="1219"/>
                  </a:lnTo>
                  <a:lnTo>
                    <a:pt x="2835783" y="482"/>
                  </a:lnTo>
                  <a:lnTo>
                    <a:pt x="2834919" y="0"/>
                  </a:lnTo>
                  <a:lnTo>
                    <a:pt x="21767" y="0"/>
                  </a:lnTo>
                  <a:lnTo>
                    <a:pt x="20891" y="495"/>
                  </a:lnTo>
                  <a:lnTo>
                    <a:pt x="20408" y="1257"/>
                  </a:lnTo>
                  <a:lnTo>
                    <a:pt x="571" y="25374"/>
                  </a:lnTo>
                  <a:lnTo>
                    <a:pt x="215" y="25882"/>
                  </a:lnTo>
                  <a:lnTo>
                    <a:pt x="0" y="26441"/>
                  </a:lnTo>
                  <a:lnTo>
                    <a:pt x="0" y="46291"/>
                  </a:lnTo>
                  <a:lnTo>
                    <a:pt x="0" y="49377"/>
                  </a:lnTo>
                  <a:lnTo>
                    <a:pt x="0" y="106184"/>
                  </a:lnTo>
                  <a:lnTo>
                    <a:pt x="0" y="109270"/>
                  </a:lnTo>
                  <a:lnTo>
                    <a:pt x="114" y="131191"/>
                  </a:lnTo>
                  <a:lnTo>
                    <a:pt x="228" y="131483"/>
                  </a:lnTo>
                  <a:lnTo>
                    <a:pt x="622" y="131965"/>
                  </a:lnTo>
                  <a:lnTo>
                    <a:pt x="20599" y="154546"/>
                  </a:lnTo>
                  <a:lnTo>
                    <a:pt x="21107" y="155181"/>
                  </a:lnTo>
                  <a:lnTo>
                    <a:pt x="21882" y="155562"/>
                  </a:lnTo>
                  <a:lnTo>
                    <a:pt x="2835122" y="155562"/>
                  </a:lnTo>
                  <a:lnTo>
                    <a:pt x="2835922" y="155105"/>
                  </a:lnTo>
                  <a:lnTo>
                    <a:pt x="2836380" y="154355"/>
                  </a:lnTo>
                  <a:lnTo>
                    <a:pt x="2837777" y="152819"/>
                  </a:lnTo>
                  <a:lnTo>
                    <a:pt x="2856242" y="132511"/>
                  </a:lnTo>
                  <a:lnTo>
                    <a:pt x="2856903" y="132016"/>
                  </a:lnTo>
                  <a:lnTo>
                    <a:pt x="2857385" y="131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656" name="Picture 656"/>
            <p:cNvPicPr preferRelativeResize="true"/>
            <p:nvPr isPhoto="false"/>
          </p:nvPicPr>
          <p:blipFill>
            <a:blip r:embed="rId9"/>
            <a:stretch/>
          </p:blipFill>
          <p:spPr>
            <a:xfrm flipH="false" flipV="false" rot="0">
              <a:off x="2938238" y="99835"/>
              <a:ext cx="148445" cy="153132"/>
            </a:xfrm>
            <a:prstGeom prst="rect">
              <a:avLst/>
            </a:prstGeom>
          </p:spPr>
        </p:pic>
      </p:grpSp>
      <p:sp>
        <p:nvSpPr>
          <p:cNvPr hidden="false" id="657" name="Shape 657"/>
          <p:cNvSpPr txBox="true"/>
          <p:nvPr isPhoto="false"/>
        </p:nvSpPr>
        <p:spPr>
          <a:xfrm flipH="false" flipV="false" rot="0">
            <a:off x="6050685" y="5970614"/>
            <a:ext cx="3558595" cy="350961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pPr algn="r" marR="63868">
              <a:lnSpc>
                <a:spcPts val="2656"/>
              </a:lnSpc>
            </a:pPr>
            <a:r>
              <a:rPr spc="-361" sz="2344">
                <a:latin typeface="Tahoma"/>
                <a:ea typeface="Tahoma"/>
                <a:cs typeface="Tahoma"/>
              </a:rPr>
              <a:t>1:1</a:t>
            </a:r>
            <a:endParaRPr sz="2344">
              <a:latin typeface="Tahoma"/>
              <a:ea typeface="Tahoma"/>
              <a:cs typeface="Tahoma"/>
            </a:endParaRPr>
          </a:p>
        </p:txBody>
      </p:sp>
    </p:spTree>
  </p:cSld>
</p:sld>
</file>

<file path=ppt/slides/slide24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658" name="GroupShape 65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59" name="Shape 659"/>
          <p:cNvSpPr txBox="true"/>
          <p:nvPr isPhoto="false"/>
        </p:nvSpPr>
        <p:spPr>
          <a:xfrm flipH="false" flipV="false" rot="0">
            <a:off x="2826467" y="6434822"/>
            <a:ext cx="109752" cy="117806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24" sz="684">
                <a:latin typeface="Tahoma"/>
                <a:ea typeface="Tahoma"/>
                <a:cs typeface="Tahoma"/>
              </a:rPr>
              <a:t>14</a:t>
            </a:r>
            <a:endParaRPr sz="684">
              <a:latin typeface="Tahoma"/>
              <a:ea typeface="Tahoma"/>
              <a:cs typeface="Tahoma"/>
            </a:endParaRPr>
          </a:p>
        </p:txBody>
      </p:sp>
      <p:sp>
        <p:nvSpPr>
          <p:cNvPr hidden="false" id="660" name="Shape 660"/>
          <p:cNvSpPr txBox="false"/>
          <p:nvPr isPhoto="false"/>
        </p:nvSpPr>
        <p:spPr>
          <a:xfrm flipH="false" flipV="false" rot="0">
            <a:off x="2588536" y="181978"/>
            <a:ext cx="1921603" cy="585348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599440" name="ODFBottom"/>
              <a:gd fmla="val 1967864" name="ODFWidth"/>
              <a:gd fmla="val 599440" name="ODFHeight"/>
            </a:gdLst>
            <a:rect b="OXMLTextRectB" l="OXMLTextRectL" r="OXMLTextRectR" t="OXMLTextRectT"/>
            <a:pathLst>
              <a:path fill="norm" h="599440" stroke="true" w="1967864">
                <a:moveTo>
                  <a:pt x="1967306" y="0"/>
                </a:moveTo>
                <a:lnTo>
                  <a:pt x="0" y="0"/>
                </a:lnTo>
                <a:lnTo>
                  <a:pt x="0" y="599300"/>
                </a:lnTo>
                <a:lnTo>
                  <a:pt x="1967306" y="599300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grpSp>
        <p:nvGrpSpPr>
          <p:cNvPr hidden="false" id="661" name="Shape 661"/>
          <p:cNvGrpSpPr/>
          <p:nvPr isPhoto="false"/>
        </p:nvGrpSpPr>
        <p:grpSpPr>
          <a:xfrm flipH="false" flipV="false" rot="0">
            <a:off x="4229235" y="1757835"/>
            <a:ext cx="5205507" cy="4563732"/>
            <a:chOff x="0" y="0"/>
            <a:chExt cx="5205507" cy="4563732"/>
          </a:xfrm>
        </p:grpSpPr>
        <p:pic>
          <p:nvPicPr>
            <p:cNvPr hidden="false" id="663" name="Picture 663"/>
            <p:cNvPicPr preferRelativeResize="true"/>
            <p:nvPr isPhoto="false"/>
          </p:nvPicPr>
          <p:blipFill>
            <a:blip r:embed="rId1"/>
            <a:stretch/>
          </p:blipFill>
          <p:spPr>
            <a:xfrm flipH="false" flipV="false" rot="0">
              <a:off x="642194" y="0"/>
              <a:ext cx="4562739" cy="3035873"/>
            </a:xfrm>
            <a:prstGeom prst="rect">
              <a:avLst/>
            </a:prstGeom>
          </p:spPr>
        </p:pic>
        <p:sp>
          <p:nvSpPr>
            <p:cNvPr hidden="false" id="664" name="Shape 664"/>
            <p:cNvSpPr txBox="false"/>
            <p:nvPr isPhoto="false"/>
          </p:nvSpPr>
          <p:spPr>
            <a:xfrm flipH="false" flipV="false" rot="0">
              <a:off x="2026185" y="2724964"/>
              <a:ext cx="0" cy="52954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l" name="ODFLeft"/>
                <a:gd fmla="val t" name="ODFTop"/>
                <a:gd fmla="val r" name="ODFRight"/>
                <a:gd fmla="val b" name="ODFBottom"/>
                <a:gd fmla="val w" name="ODFWidth"/>
                <a:gd fmla="val h" name="ODFHeight"/>
              </a:gdLst>
              <a:rect b="OXMLTextRectB" l="OXMLTextRectL" r="OXMLTextRectR" t="OXMLTextRectT"/>
              <a:pathLst>
                <a:path fill="norm" h="0" stroke="true" w="0">
                  <a:moveTo>
                    <a:pt x="0" y="541794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FFFF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65" name="Shape 665"/>
            <p:cNvSpPr txBox="false"/>
            <p:nvPr isPhoto="false"/>
          </p:nvSpPr>
          <p:spPr>
            <a:xfrm flipH="false" flipV="false" rot="0">
              <a:off x="1975119" y="2545446"/>
              <a:ext cx="102931" cy="24740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5410" name="ODFRight"/>
                <a:gd fmla="val 253364" name="ODFBottom"/>
                <a:gd fmla="val 105410" name="ODFWidth"/>
                <a:gd fmla="val 253364" name="ODFHeight"/>
              </a:gdLst>
              <a:rect b="OXMLTextRectB" l="OXMLTextRectL" r="OXMLTextRectR" t="OXMLTextRectT"/>
              <a:pathLst>
                <a:path fill="norm" h="253364" stroke="true" w="105410">
                  <a:moveTo>
                    <a:pt x="0" y="252463"/>
                  </a:moveTo>
                  <a:lnTo>
                    <a:pt x="52514" y="0"/>
                  </a:lnTo>
                  <a:lnTo>
                    <a:pt x="104800" y="253212"/>
                  </a:lnTo>
                  <a:lnTo>
                    <a:pt x="52527" y="229577"/>
                  </a:lnTo>
                  <a:lnTo>
                    <a:pt x="0" y="252463"/>
                  </a:lnTo>
                  <a:close/>
                </a:path>
              </a:pathLst>
            </a:custGeom>
            <a:ln w="7238">
              <a:solidFill>
                <a:srgbClr val="FFFFFF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66" name="Shape 666"/>
            <p:cNvSpPr txBox="false"/>
            <p:nvPr isPhoto="false"/>
          </p:nvSpPr>
          <p:spPr>
            <a:xfrm flipH="false" flipV="false" rot="0">
              <a:off x="1975119" y="2545446"/>
              <a:ext cx="102931" cy="24740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5410" name="ODFRight"/>
                <a:gd fmla="val 253364" name="ODFBottom"/>
                <a:gd fmla="val 105410" name="ODFWidth"/>
                <a:gd fmla="val 253364" name="ODFHeight"/>
              </a:gdLst>
              <a:rect b="OXMLTextRectB" l="OXMLTextRectL" r="OXMLTextRectR" t="OXMLTextRectT"/>
              <a:pathLst>
                <a:path fill="norm" h="253364" stroke="true" w="105410">
                  <a:moveTo>
                    <a:pt x="52514" y="0"/>
                  </a:moveTo>
                  <a:lnTo>
                    <a:pt x="0" y="252463"/>
                  </a:lnTo>
                  <a:lnTo>
                    <a:pt x="52527" y="229577"/>
                  </a:lnTo>
                  <a:lnTo>
                    <a:pt x="104800" y="253212"/>
                  </a:lnTo>
                  <a:lnTo>
                    <a:pt x="525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67" name="Shape 667"/>
            <p:cNvSpPr txBox="false"/>
            <p:nvPr isPhoto="false"/>
          </p:nvSpPr>
          <p:spPr>
            <a:xfrm flipH="false" flipV="false" rot="0">
              <a:off x="1004619" y="2724958"/>
              <a:ext cx="1021879" cy="1581804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46479" name="ODFRight"/>
                <a:gd fmla="val 1619885" name="ODFBottom"/>
                <a:gd fmla="val 1046479" name="ODFWidth"/>
                <a:gd fmla="val 1619885" name="ODFHeight"/>
              </a:gdLst>
              <a:rect b="OXMLTextRectB" l="OXMLTextRectL" r="OXMLTextRectR" t="OXMLTextRectT"/>
              <a:pathLst>
                <a:path fill="norm" h="1619885" stroke="true" w="1046479">
                  <a:moveTo>
                    <a:pt x="0" y="1619300"/>
                  </a:moveTo>
                  <a:lnTo>
                    <a:pt x="0" y="958113"/>
                  </a:lnTo>
                  <a:lnTo>
                    <a:pt x="1046162" y="958113"/>
                  </a:lnTo>
                  <a:lnTo>
                    <a:pt x="1046162" y="0"/>
                  </a:lnTo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68" name="Shape 668"/>
            <p:cNvSpPr txBox="false"/>
            <p:nvPr isPhoto="false"/>
          </p:nvSpPr>
          <p:spPr>
            <a:xfrm flipH="false" flipV="false" rot="0">
              <a:off x="0" y="3606856"/>
              <a:ext cx="2952164" cy="95739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3023235" name="ODFRight"/>
                <a:gd fmla="val 980439" name="ODFBottom"/>
                <a:gd fmla="val 3023235" name="ODFWidth"/>
                <a:gd fmla="val 980439" name="ODFHeight"/>
              </a:gdLst>
              <a:rect b="OXMLTextRectB" l="OXMLTextRectL" r="OXMLTextRectR" t="OXMLTextRectT"/>
              <a:pathLst>
                <a:path fill="norm" h="980439" stroke="true" w="3023235">
                  <a:moveTo>
                    <a:pt x="3023095" y="0"/>
                  </a:moveTo>
                  <a:lnTo>
                    <a:pt x="0" y="0"/>
                  </a:lnTo>
                  <a:lnTo>
                    <a:pt x="0" y="979817"/>
                  </a:lnTo>
                  <a:lnTo>
                    <a:pt x="3023095" y="979817"/>
                  </a:lnTo>
                  <a:lnTo>
                    <a:pt x="3023095" y="0"/>
                  </a:lnTo>
                  <a:close/>
                </a:path>
              </a:pathLst>
            </a:custGeom>
            <a:solidFill>
              <a:srgbClr val="FFF4AA"/>
            </a:solidFill>
          </p:spPr>
          <p:txBody>
            <a:bodyPr bIns="0" lIns="0" rIns="0" tIns="0" wrap="square"/>
            <a:p>
              <a:endParaRPr sz="1758"/>
            </a:p>
          </p:txBody>
        </p:sp>
      </p:grpSp>
      <p:sp>
        <p:nvSpPr>
          <p:cNvPr hidden="false" id="669" name="Shape 669"/>
          <p:cNvSpPr txBox="true"/>
          <p:nvPr isPhoto="false">
            <p:ph idx="2" type="title"/>
          </p:nvPr>
        </p:nvSpPr>
        <p:spPr>
          <a:prstGeom prst="rect">
            <a:avLst/>
          </a:prstGeom>
        </p:spPr>
        <p:txBody>
          <a:bodyPr bIns="0" lIns="0" rIns="0" tIns="12401" vert="horz" wrap="square">
            <a:spAutoFit/>
          </a:bodyPr>
          <a:lstStyle>
            <a:defPPr/>
            <a:lvl1pPr lvl="0"/>
          </a:lstStyle>
          <a:p>
            <a:pPr indent="0" marL="12402">
              <a:spcBef>
                <a:spcPts val="98"/>
              </a:spcBef>
            </a:pPr>
            <a:r>
              <a:rPr spc="-415"/>
              <a:t>18</a:t>
            </a:r>
          </a:p>
        </p:txBody>
      </p:sp>
      <p:grpSp>
        <p:nvGrpSpPr>
          <p:cNvPr hidden="false" id="670" name="Shape 670"/>
          <p:cNvGrpSpPr/>
          <p:nvPr isPhoto="false"/>
        </p:nvGrpSpPr>
        <p:grpSpPr>
          <a:xfrm flipH="false" flipV="false" rot="0">
            <a:off x="2786229" y="246295"/>
            <a:ext cx="1452829" cy="396226"/>
            <a:chOff x="0" y="0"/>
            <a:chExt cx="1452829" cy="396226"/>
          </a:xfrm>
        </p:grpSpPr>
        <p:pic>
          <p:nvPicPr>
            <p:cNvPr hidden="false" id="672" name="Picture 672"/>
            <p:cNvPicPr preferRelativeResize="true"/>
            <p:nvPr isPhoto="false"/>
          </p:nvPicPr>
          <p:blipFill>
            <a:blip r:embed="rId2"/>
            <a:stretch/>
          </p:blipFill>
          <p:spPr>
            <a:xfrm flipH="false" flipV="false" rot="0">
              <a:off x="0" y="226202"/>
              <a:ext cx="258942" cy="169650"/>
            </a:xfrm>
            <a:prstGeom prst="rect">
              <a:avLst/>
            </a:prstGeom>
          </p:spPr>
        </p:pic>
        <p:pic>
          <p:nvPicPr>
            <p:cNvPr hidden="false" id="674" name="Picture 674"/>
            <p:cNvPicPr preferRelativeResize="true"/>
            <p:nvPr isPhoto="false"/>
          </p:nvPicPr>
          <p:blipFill>
            <a:blip r:embed="rId3"/>
            <a:stretch/>
          </p:blipFill>
          <p:spPr>
            <a:xfrm flipH="false" flipV="false" rot="0">
              <a:off x="575348" y="187509"/>
              <a:ext cx="279775" cy="208344"/>
            </a:xfrm>
            <a:prstGeom prst="rect">
              <a:avLst/>
            </a:prstGeom>
          </p:spPr>
        </p:pic>
        <p:pic>
          <p:nvPicPr>
            <p:cNvPr hidden="false" id="676" name="Picture 676"/>
            <p:cNvPicPr preferRelativeResize="true"/>
            <p:nvPr isPhoto="false"/>
          </p:nvPicPr>
          <p:blipFill>
            <a:blip r:embed="rId4"/>
            <a:stretch/>
          </p:blipFill>
          <p:spPr>
            <a:xfrm flipH="false" flipV="false" rot="0">
              <a:off x="1240925" y="0"/>
              <a:ext cx="211319" cy="395852"/>
            </a:xfrm>
            <a:prstGeom prst="rect">
              <a:avLst/>
            </a:prstGeom>
          </p:spPr>
        </p:pic>
      </p:grpSp>
      <p:sp>
        <p:nvSpPr>
          <p:cNvPr hidden="false" id="677" name="Shape 677"/>
          <p:cNvSpPr txBox="true"/>
          <p:nvPr isPhoto="false"/>
        </p:nvSpPr>
        <p:spPr>
          <a:xfrm flipH="false" flipV="false" rot="0">
            <a:off x="2588536" y="181978"/>
            <a:ext cx="1921603" cy="585348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762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indent="0" marL="197185"/>
            <a:r>
              <a:rPr spc="-24" sz="781">
                <a:latin typeface="Tahoma"/>
                <a:ea typeface="Tahoma"/>
                <a:cs typeface="Tahoma"/>
              </a:rPr>
              <a:t>2x</a:t>
            </a:r>
            <a:r>
              <a:rPr sz="781">
                <a:latin typeface="Tahoma"/>
                <a:ea typeface="Tahoma"/>
                <a:cs typeface="Tahoma"/>
              </a:rPr>
              <a:t>	</a:t>
            </a:r>
            <a:r>
              <a:rPr spc="-24" sz="781">
                <a:latin typeface="Tahoma"/>
                <a:ea typeface="Tahoma"/>
                <a:cs typeface="Tahoma"/>
              </a:rPr>
              <a:t>2x</a:t>
            </a:r>
            <a:r>
              <a:rPr sz="781">
                <a:latin typeface="Tahoma"/>
                <a:ea typeface="Tahoma"/>
                <a:cs typeface="Tahoma"/>
              </a:rPr>
              <a:t>	</a:t>
            </a:r>
            <a:r>
              <a:rPr spc="-24" sz="781">
                <a:latin typeface="Tahoma"/>
                <a:ea typeface="Tahoma"/>
                <a:cs typeface="Tahoma"/>
              </a:rPr>
              <a:t>2x</a:t>
            </a:r>
            <a:endParaRPr sz="781">
              <a:latin typeface="Tahoma"/>
              <a:ea typeface="Tahoma"/>
              <a:cs typeface="Tahoma"/>
            </a:endParaRPr>
          </a:p>
        </p:txBody>
      </p:sp>
      <p:pic>
        <p:nvPicPr>
          <p:cNvPr hidden="false" id="679" name="Picture 679"/>
          <p:cNvPicPr preferRelativeResize="true"/>
          <p:nvPr isPhoto="false"/>
        </p:nvPicPr>
        <p:blipFill>
          <a:blip r:embed="rId5"/>
          <a:stretch/>
        </p:blipFill>
        <p:spPr>
          <a:xfrm flipH="false" flipV="false" rot="0">
            <a:off x="3092072" y="404287"/>
            <a:ext cx="148433" cy="153095"/>
          </a:xfrm>
          <a:prstGeom prst="rect">
            <a:avLst/>
          </a:prstGeom>
        </p:spPr>
      </p:pic>
      <p:grpSp>
        <p:nvGrpSpPr>
          <p:cNvPr hidden="false" id="680" name="Shape 680"/>
          <p:cNvGrpSpPr/>
          <p:nvPr isPhoto="false"/>
        </p:nvGrpSpPr>
        <p:grpSpPr>
          <a:xfrm flipH="false" flipV="false" rot="0">
            <a:off x="2588536" y="5970626"/>
            <a:ext cx="1312073" cy="350961"/>
            <a:chOff x="0" y="0"/>
            <a:chExt cx="1312073" cy="350961"/>
          </a:xfrm>
        </p:grpSpPr>
        <p:sp>
          <p:nvSpPr>
            <p:cNvPr hidden="false" id="681" name="Shape 681"/>
            <p:cNvSpPr txBox="false"/>
            <p:nvPr isPhoto="false"/>
          </p:nvSpPr>
          <p:spPr>
            <a:xfrm flipH="false" flipV="false" rot="0">
              <a:off x="0" y="0"/>
              <a:ext cx="1312073" cy="35096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343660" name="ODFRight"/>
                <a:gd fmla="val 359410" name="ODFBottom"/>
                <a:gd fmla="val 1343660" name="ODFWidth"/>
                <a:gd fmla="val 359410" name="ODFHeight"/>
              </a:gdLst>
              <a:rect b="OXMLTextRectB" l="OXMLTextRectL" r="OXMLTextRectR" t="OXMLTextRectT"/>
              <a:pathLst>
                <a:path fill="norm" h="359410" stroke="true" w="1343660">
                  <a:moveTo>
                    <a:pt x="1343444" y="0"/>
                  </a:moveTo>
                  <a:lnTo>
                    <a:pt x="0" y="0"/>
                  </a:lnTo>
                  <a:lnTo>
                    <a:pt x="0" y="359295"/>
                  </a:lnTo>
                  <a:lnTo>
                    <a:pt x="1343444" y="359295"/>
                  </a:lnTo>
                  <a:lnTo>
                    <a:pt x="1343444" y="0"/>
                  </a:lnTo>
                  <a:close/>
                </a:path>
              </a:pathLst>
            </a:custGeom>
            <a:solidFill>
              <a:srgbClr val="AACCDE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683" name="Picture 683"/>
            <p:cNvPicPr preferRelativeResize="true"/>
            <p:nvPr isPhoto="false"/>
          </p:nvPicPr>
          <p:blipFill>
            <a:blip r:embed="rId6"/>
            <a:stretch/>
          </p:blipFill>
          <p:spPr>
            <a:xfrm flipH="false" flipV="false" rot="0">
              <a:off x="688551" y="99167"/>
              <a:ext cx="148445" cy="153021"/>
            </a:xfrm>
            <a:prstGeom prst="rect">
              <a:avLst/>
            </a:prstGeom>
          </p:spPr>
        </p:pic>
        <p:sp>
          <p:nvSpPr>
            <p:cNvPr hidden="false" id="684" name="Shape 684"/>
            <p:cNvSpPr txBox="false"/>
            <p:nvPr isPhoto="false"/>
          </p:nvSpPr>
          <p:spPr>
            <a:xfrm flipH="false" flipV="false" rot="0">
              <a:off x="108051" y="105640"/>
              <a:ext cx="528301" cy="136416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541019" name="ODFRight"/>
                <a:gd fmla="val 139700" name="ODFBottom"/>
                <a:gd fmla="val 541019" name="ODFWidth"/>
                <a:gd fmla="val 139700" name="ODFHeight"/>
              </a:gdLst>
              <a:rect b="OXMLTextRectB" l="OXMLTextRectL" r="OXMLTextRectR" t="OXMLTextRectT"/>
              <a:pathLst>
                <a:path fill="norm" h="139700" stroke="true" w="541019">
                  <a:moveTo>
                    <a:pt x="540981" y="104127"/>
                  </a:moveTo>
                  <a:lnTo>
                    <a:pt x="0" y="104127"/>
                  </a:lnTo>
                  <a:lnTo>
                    <a:pt x="0" y="118745"/>
                  </a:lnTo>
                  <a:lnTo>
                    <a:pt x="18630" y="139446"/>
                  </a:lnTo>
                  <a:lnTo>
                    <a:pt x="112699" y="139446"/>
                  </a:lnTo>
                  <a:lnTo>
                    <a:pt x="112699" y="126187"/>
                  </a:lnTo>
                  <a:lnTo>
                    <a:pt x="114300" y="124587"/>
                  </a:lnTo>
                  <a:lnTo>
                    <a:pt x="535904" y="124587"/>
                  </a:lnTo>
                  <a:lnTo>
                    <a:pt x="540981" y="118973"/>
                  </a:lnTo>
                  <a:lnTo>
                    <a:pt x="540981" y="104127"/>
                  </a:lnTo>
                  <a:close/>
                </a:path>
                <a:path fill="norm" h="139700" stroke="true" w="541019">
                  <a:moveTo>
                    <a:pt x="388505" y="124587"/>
                  </a:moveTo>
                  <a:lnTo>
                    <a:pt x="152704" y="124587"/>
                  </a:lnTo>
                  <a:lnTo>
                    <a:pt x="154304" y="126187"/>
                  </a:lnTo>
                  <a:lnTo>
                    <a:pt x="154304" y="139446"/>
                  </a:lnTo>
                  <a:lnTo>
                    <a:pt x="386905" y="139446"/>
                  </a:lnTo>
                  <a:lnTo>
                    <a:pt x="386905" y="126187"/>
                  </a:lnTo>
                  <a:lnTo>
                    <a:pt x="388505" y="124587"/>
                  </a:lnTo>
                  <a:close/>
                </a:path>
                <a:path fill="norm" h="139700" stroke="true" w="541019">
                  <a:moveTo>
                    <a:pt x="535904" y="124587"/>
                  </a:moveTo>
                  <a:lnTo>
                    <a:pt x="426567" y="124587"/>
                  </a:lnTo>
                  <a:lnTo>
                    <a:pt x="428282" y="126187"/>
                  </a:lnTo>
                  <a:lnTo>
                    <a:pt x="428282" y="139446"/>
                  </a:lnTo>
                  <a:lnTo>
                    <a:pt x="522465" y="139446"/>
                  </a:lnTo>
                  <a:lnTo>
                    <a:pt x="535904" y="124587"/>
                  </a:lnTo>
                  <a:close/>
                </a:path>
                <a:path fill="norm" h="139700" stroke="true" w="541019">
                  <a:moveTo>
                    <a:pt x="540981" y="42405"/>
                  </a:moveTo>
                  <a:lnTo>
                    <a:pt x="427367" y="42405"/>
                  </a:lnTo>
                  <a:lnTo>
                    <a:pt x="427367" y="98640"/>
                  </a:lnTo>
                  <a:lnTo>
                    <a:pt x="540981" y="98640"/>
                  </a:lnTo>
                  <a:lnTo>
                    <a:pt x="540981" y="42405"/>
                  </a:lnTo>
                  <a:close/>
                </a:path>
                <a:path fill="norm" h="139700" stroke="true" w="541019">
                  <a:moveTo>
                    <a:pt x="421881" y="42405"/>
                  </a:moveTo>
                  <a:lnTo>
                    <a:pt x="393192" y="42405"/>
                  </a:lnTo>
                  <a:lnTo>
                    <a:pt x="393192" y="98640"/>
                  </a:lnTo>
                  <a:lnTo>
                    <a:pt x="421881" y="98640"/>
                  </a:lnTo>
                  <a:lnTo>
                    <a:pt x="421881" y="42405"/>
                  </a:lnTo>
                  <a:close/>
                </a:path>
                <a:path fill="norm" h="139700" stroke="true" w="541019">
                  <a:moveTo>
                    <a:pt x="387705" y="42405"/>
                  </a:moveTo>
                  <a:lnTo>
                    <a:pt x="153390" y="42405"/>
                  </a:lnTo>
                  <a:lnTo>
                    <a:pt x="153390" y="98640"/>
                  </a:lnTo>
                  <a:lnTo>
                    <a:pt x="387705" y="98640"/>
                  </a:lnTo>
                  <a:lnTo>
                    <a:pt x="387705" y="42405"/>
                  </a:lnTo>
                  <a:close/>
                </a:path>
                <a:path fill="norm" h="139700" stroke="true" w="541019">
                  <a:moveTo>
                    <a:pt x="147904" y="42405"/>
                  </a:moveTo>
                  <a:lnTo>
                    <a:pt x="119100" y="42405"/>
                  </a:lnTo>
                  <a:lnTo>
                    <a:pt x="119100" y="98640"/>
                  </a:lnTo>
                  <a:lnTo>
                    <a:pt x="147904" y="98640"/>
                  </a:lnTo>
                  <a:lnTo>
                    <a:pt x="147904" y="42405"/>
                  </a:lnTo>
                  <a:close/>
                </a:path>
                <a:path fill="norm" h="139700" stroke="true" w="541019">
                  <a:moveTo>
                    <a:pt x="113614" y="42405"/>
                  </a:moveTo>
                  <a:lnTo>
                    <a:pt x="0" y="42405"/>
                  </a:lnTo>
                  <a:lnTo>
                    <a:pt x="0" y="98640"/>
                  </a:lnTo>
                  <a:lnTo>
                    <a:pt x="113614" y="98640"/>
                  </a:lnTo>
                  <a:lnTo>
                    <a:pt x="113614" y="42405"/>
                  </a:lnTo>
                  <a:close/>
                </a:path>
                <a:path fill="norm" h="139700" stroke="true" w="541019">
                  <a:moveTo>
                    <a:pt x="112699" y="0"/>
                  </a:moveTo>
                  <a:lnTo>
                    <a:pt x="18580" y="0"/>
                  </a:lnTo>
                  <a:lnTo>
                    <a:pt x="0" y="19710"/>
                  </a:lnTo>
                  <a:lnTo>
                    <a:pt x="0" y="36918"/>
                  </a:lnTo>
                  <a:lnTo>
                    <a:pt x="540981" y="36918"/>
                  </a:lnTo>
                  <a:lnTo>
                    <a:pt x="540981" y="20332"/>
                  </a:lnTo>
                  <a:lnTo>
                    <a:pt x="535769" y="14401"/>
                  </a:lnTo>
                  <a:lnTo>
                    <a:pt x="114300" y="14401"/>
                  </a:lnTo>
                  <a:lnTo>
                    <a:pt x="112699" y="12801"/>
                  </a:lnTo>
                  <a:lnTo>
                    <a:pt x="112699" y="0"/>
                  </a:lnTo>
                  <a:close/>
                </a:path>
                <a:path fill="norm" h="139700" stroke="true" w="541019">
                  <a:moveTo>
                    <a:pt x="386905" y="0"/>
                  </a:moveTo>
                  <a:lnTo>
                    <a:pt x="154304" y="0"/>
                  </a:lnTo>
                  <a:lnTo>
                    <a:pt x="154304" y="12801"/>
                  </a:lnTo>
                  <a:lnTo>
                    <a:pt x="152704" y="14401"/>
                  </a:lnTo>
                  <a:lnTo>
                    <a:pt x="388505" y="14401"/>
                  </a:lnTo>
                  <a:lnTo>
                    <a:pt x="386905" y="12801"/>
                  </a:lnTo>
                  <a:lnTo>
                    <a:pt x="386905" y="0"/>
                  </a:lnTo>
                  <a:close/>
                </a:path>
                <a:path fill="norm" h="139700" stroke="true" w="541019">
                  <a:moveTo>
                    <a:pt x="523113" y="0"/>
                  </a:moveTo>
                  <a:lnTo>
                    <a:pt x="428282" y="0"/>
                  </a:lnTo>
                  <a:lnTo>
                    <a:pt x="428282" y="12801"/>
                  </a:lnTo>
                  <a:lnTo>
                    <a:pt x="426567" y="14401"/>
                  </a:lnTo>
                  <a:lnTo>
                    <a:pt x="535769" y="14401"/>
                  </a:lnTo>
                  <a:lnTo>
                    <a:pt x="523113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85" name="Shape 685"/>
            <p:cNvSpPr txBox="false"/>
            <p:nvPr isPhoto="false"/>
          </p:nvSpPr>
          <p:spPr>
            <a:xfrm flipH="false" flipV="false" rot="0">
              <a:off x="101009" y="98617"/>
              <a:ext cx="542563" cy="15067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555625" name="ODFRight"/>
                <a:gd fmla="val 154304" name="ODFBottom"/>
                <a:gd fmla="val 555625" name="ODFWidth"/>
                <a:gd fmla="val 154304" name="ODFHeight"/>
              </a:gdLst>
              <a:rect b="OXMLTextRectB" l="OXMLTextRectL" r="OXMLTextRectR" t="OXMLTextRectT"/>
              <a:pathLst>
                <a:path fill="norm" h="154304" stroke="true" w="555625">
                  <a:moveTo>
                    <a:pt x="555383" y="25019"/>
                  </a:moveTo>
                  <a:lnTo>
                    <a:pt x="554875" y="24015"/>
                  </a:lnTo>
                  <a:lnTo>
                    <a:pt x="554101" y="23342"/>
                  </a:lnTo>
                  <a:lnTo>
                    <a:pt x="551840" y="20764"/>
                  </a:lnTo>
                  <a:lnTo>
                    <a:pt x="551840" y="105854"/>
                  </a:lnTo>
                  <a:lnTo>
                    <a:pt x="551840" y="111315"/>
                  </a:lnTo>
                  <a:lnTo>
                    <a:pt x="551840" y="105854"/>
                  </a:lnTo>
                  <a:lnTo>
                    <a:pt x="551840" y="20764"/>
                  </a:lnTo>
                  <a:lnTo>
                    <a:pt x="548182" y="16573"/>
                  </a:lnTo>
                  <a:lnTo>
                    <a:pt x="548182" y="27533"/>
                  </a:lnTo>
                  <a:lnTo>
                    <a:pt x="548182" y="44119"/>
                  </a:lnTo>
                  <a:lnTo>
                    <a:pt x="548182" y="126174"/>
                  </a:lnTo>
                  <a:lnTo>
                    <a:pt x="529666" y="146646"/>
                  </a:lnTo>
                  <a:lnTo>
                    <a:pt x="435483" y="146646"/>
                  </a:lnTo>
                  <a:lnTo>
                    <a:pt x="435483" y="135331"/>
                  </a:lnTo>
                  <a:lnTo>
                    <a:pt x="435483" y="133388"/>
                  </a:lnTo>
                  <a:lnTo>
                    <a:pt x="433768" y="131787"/>
                  </a:lnTo>
                  <a:lnTo>
                    <a:pt x="395706" y="131787"/>
                  </a:lnTo>
                  <a:lnTo>
                    <a:pt x="394106" y="133388"/>
                  </a:lnTo>
                  <a:lnTo>
                    <a:pt x="394106" y="146646"/>
                  </a:lnTo>
                  <a:lnTo>
                    <a:pt x="161505" y="146646"/>
                  </a:lnTo>
                  <a:lnTo>
                    <a:pt x="161505" y="135331"/>
                  </a:lnTo>
                  <a:lnTo>
                    <a:pt x="161505" y="133388"/>
                  </a:lnTo>
                  <a:lnTo>
                    <a:pt x="159905" y="131787"/>
                  </a:lnTo>
                  <a:lnTo>
                    <a:pt x="121500" y="131787"/>
                  </a:lnTo>
                  <a:lnTo>
                    <a:pt x="119900" y="133388"/>
                  </a:lnTo>
                  <a:lnTo>
                    <a:pt x="119900" y="146646"/>
                  </a:lnTo>
                  <a:lnTo>
                    <a:pt x="25831" y="146646"/>
                  </a:lnTo>
                  <a:lnTo>
                    <a:pt x="7200" y="125945"/>
                  </a:lnTo>
                  <a:lnTo>
                    <a:pt x="7200" y="111328"/>
                  </a:lnTo>
                  <a:lnTo>
                    <a:pt x="548182" y="111328"/>
                  </a:lnTo>
                  <a:lnTo>
                    <a:pt x="548182" y="106248"/>
                  </a:lnTo>
                  <a:lnTo>
                    <a:pt x="434568" y="106248"/>
                  </a:lnTo>
                  <a:lnTo>
                    <a:pt x="434568" y="105841"/>
                  </a:lnTo>
                  <a:lnTo>
                    <a:pt x="433971" y="105841"/>
                  </a:lnTo>
                  <a:lnTo>
                    <a:pt x="433971" y="108153"/>
                  </a:lnTo>
                  <a:lnTo>
                    <a:pt x="433971" y="108788"/>
                  </a:lnTo>
                  <a:lnTo>
                    <a:pt x="433336" y="108788"/>
                  </a:lnTo>
                  <a:lnTo>
                    <a:pt x="433971" y="108153"/>
                  </a:lnTo>
                  <a:lnTo>
                    <a:pt x="433971" y="105841"/>
                  </a:lnTo>
                  <a:lnTo>
                    <a:pt x="430314" y="105841"/>
                  </a:lnTo>
                  <a:lnTo>
                    <a:pt x="430314" y="108788"/>
                  </a:lnTo>
                  <a:lnTo>
                    <a:pt x="429679" y="108788"/>
                  </a:lnTo>
                  <a:lnTo>
                    <a:pt x="429679" y="108153"/>
                  </a:lnTo>
                  <a:lnTo>
                    <a:pt x="430314" y="108788"/>
                  </a:lnTo>
                  <a:lnTo>
                    <a:pt x="430314" y="105841"/>
                  </a:lnTo>
                  <a:lnTo>
                    <a:pt x="429082" y="105841"/>
                  </a:lnTo>
                  <a:lnTo>
                    <a:pt x="429082" y="106070"/>
                  </a:lnTo>
                  <a:lnTo>
                    <a:pt x="429082" y="106248"/>
                  </a:lnTo>
                  <a:lnTo>
                    <a:pt x="400392" y="106248"/>
                  </a:lnTo>
                  <a:lnTo>
                    <a:pt x="400392" y="105841"/>
                  </a:lnTo>
                  <a:lnTo>
                    <a:pt x="399796" y="105841"/>
                  </a:lnTo>
                  <a:lnTo>
                    <a:pt x="399796" y="108153"/>
                  </a:lnTo>
                  <a:lnTo>
                    <a:pt x="399796" y="108788"/>
                  </a:lnTo>
                  <a:lnTo>
                    <a:pt x="399161" y="108788"/>
                  </a:lnTo>
                  <a:lnTo>
                    <a:pt x="399796" y="108153"/>
                  </a:lnTo>
                  <a:lnTo>
                    <a:pt x="399796" y="105841"/>
                  </a:lnTo>
                  <a:lnTo>
                    <a:pt x="396138" y="105841"/>
                  </a:lnTo>
                  <a:lnTo>
                    <a:pt x="396138" y="108788"/>
                  </a:lnTo>
                  <a:lnTo>
                    <a:pt x="395503" y="108788"/>
                  </a:lnTo>
                  <a:lnTo>
                    <a:pt x="395503" y="108153"/>
                  </a:lnTo>
                  <a:lnTo>
                    <a:pt x="396138" y="108788"/>
                  </a:lnTo>
                  <a:lnTo>
                    <a:pt x="396138" y="105841"/>
                  </a:lnTo>
                  <a:lnTo>
                    <a:pt x="394906" y="105841"/>
                  </a:lnTo>
                  <a:lnTo>
                    <a:pt x="394906" y="106070"/>
                  </a:lnTo>
                  <a:lnTo>
                    <a:pt x="394906" y="106248"/>
                  </a:lnTo>
                  <a:lnTo>
                    <a:pt x="160591" y="106248"/>
                  </a:lnTo>
                  <a:lnTo>
                    <a:pt x="160591" y="105841"/>
                  </a:lnTo>
                  <a:lnTo>
                    <a:pt x="160058" y="105841"/>
                  </a:lnTo>
                  <a:lnTo>
                    <a:pt x="160058" y="108153"/>
                  </a:lnTo>
                  <a:lnTo>
                    <a:pt x="160058" y="108788"/>
                  </a:lnTo>
                  <a:lnTo>
                    <a:pt x="159461" y="108788"/>
                  </a:lnTo>
                  <a:lnTo>
                    <a:pt x="160058" y="108153"/>
                  </a:lnTo>
                  <a:lnTo>
                    <a:pt x="160058" y="105841"/>
                  </a:lnTo>
                  <a:lnTo>
                    <a:pt x="156337" y="105841"/>
                  </a:lnTo>
                  <a:lnTo>
                    <a:pt x="156337" y="108788"/>
                  </a:lnTo>
                  <a:lnTo>
                    <a:pt x="155702" y="108788"/>
                  </a:lnTo>
                  <a:lnTo>
                    <a:pt x="155702" y="108153"/>
                  </a:lnTo>
                  <a:lnTo>
                    <a:pt x="156337" y="108788"/>
                  </a:lnTo>
                  <a:lnTo>
                    <a:pt x="156337" y="105841"/>
                  </a:lnTo>
                  <a:lnTo>
                    <a:pt x="155105" y="105841"/>
                  </a:lnTo>
                  <a:lnTo>
                    <a:pt x="155105" y="106070"/>
                  </a:lnTo>
                  <a:lnTo>
                    <a:pt x="155105" y="106248"/>
                  </a:lnTo>
                  <a:lnTo>
                    <a:pt x="126301" y="106248"/>
                  </a:lnTo>
                  <a:lnTo>
                    <a:pt x="126301" y="105841"/>
                  </a:lnTo>
                  <a:lnTo>
                    <a:pt x="125704" y="105841"/>
                  </a:lnTo>
                  <a:lnTo>
                    <a:pt x="125704" y="108153"/>
                  </a:lnTo>
                  <a:lnTo>
                    <a:pt x="125704" y="108788"/>
                  </a:lnTo>
                  <a:lnTo>
                    <a:pt x="125069" y="108788"/>
                  </a:lnTo>
                  <a:lnTo>
                    <a:pt x="125704" y="108153"/>
                  </a:lnTo>
                  <a:lnTo>
                    <a:pt x="125704" y="105841"/>
                  </a:lnTo>
                  <a:lnTo>
                    <a:pt x="122047" y="105841"/>
                  </a:lnTo>
                  <a:lnTo>
                    <a:pt x="122047" y="108788"/>
                  </a:lnTo>
                  <a:lnTo>
                    <a:pt x="121412" y="108788"/>
                  </a:lnTo>
                  <a:lnTo>
                    <a:pt x="121412" y="108153"/>
                  </a:lnTo>
                  <a:lnTo>
                    <a:pt x="122047" y="108788"/>
                  </a:lnTo>
                  <a:lnTo>
                    <a:pt x="122047" y="105841"/>
                  </a:lnTo>
                  <a:lnTo>
                    <a:pt x="120815" y="105841"/>
                  </a:lnTo>
                  <a:lnTo>
                    <a:pt x="120815" y="106070"/>
                  </a:lnTo>
                  <a:lnTo>
                    <a:pt x="120815" y="106248"/>
                  </a:lnTo>
                  <a:lnTo>
                    <a:pt x="7200" y="106248"/>
                  </a:lnTo>
                  <a:lnTo>
                    <a:pt x="7200" y="105841"/>
                  </a:lnTo>
                  <a:lnTo>
                    <a:pt x="7200" y="49606"/>
                  </a:lnTo>
                  <a:lnTo>
                    <a:pt x="120815" y="49606"/>
                  </a:lnTo>
                  <a:lnTo>
                    <a:pt x="120827" y="105829"/>
                  </a:lnTo>
                  <a:lnTo>
                    <a:pt x="126314" y="105829"/>
                  </a:lnTo>
                  <a:lnTo>
                    <a:pt x="126314" y="49606"/>
                  </a:lnTo>
                  <a:lnTo>
                    <a:pt x="155105" y="49606"/>
                  </a:lnTo>
                  <a:lnTo>
                    <a:pt x="155117" y="105829"/>
                  </a:lnTo>
                  <a:lnTo>
                    <a:pt x="160604" y="105829"/>
                  </a:lnTo>
                  <a:lnTo>
                    <a:pt x="160604" y="49606"/>
                  </a:lnTo>
                  <a:lnTo>
                    <a:pt x="394906" y="49606"/>
                  </a:lnTo>
                  <a:lnTo>
                    <a:pt x="394919" y="105829"/>
                  </a:lnTo>
                  <a:lnTo>
                    <a:pt x="400405" y="105829"/>
                  </a:lnTo>
                  <a:lnTo>
                    <a:pt x="400405" y="49606"/>
                  </a:lnTo>
                  <a:lnTo>
                    <a:pt x="429082" y="49606"/>
                  </a:lnTo>
                  <a:lnTo>
                    <a:pt x="429094" y="105829"/>
                  </a:lnTo>
                  <a:lnTo>
                    <a:pt x="434581" y="105829"/>
                  </a:lnTo>
                  <a:lnTo>
                    <a:pt x="434581" y="49606"/>
                  </a:lnTo>
                  <a:lnTo>
                    <a:pt x="548182" y="49606"/>
                  </a:lnTo>
                  <a:lnTo>
                    <a:pt x="548182" y="44526"/>
                  </a:lnTo>
                  <a:lnTo>
                    <a:pt x="434568" y="44526"/>
                  </a:lnTo>
                  <a:lnTo>
                    <a:pt x="434568" y="45796"/>
                  </a:lnTo>
                  <a:lnTo>
                    <a:pt x="434568" y="44526"/>
                  </a:lnTo>
                  <a:lnTo>
                    <a:pt x="433832" y="44526"/>
                  </a:lnTo>
                  <a:lnTo>
                    <a:pt x="433832" y="45173"/>
                  </a:lnTo>
                  <a:lnTo>
                    <a:pt x="433311" y="44691"/>
                  </a:lnTo>
                  <a:lnTo>
                    <a:pt x="430339" y="44691"/>
                  </a:lnTo>
                  <a:lnTo>
                    <a:pt x="429831" y="45161"/>
                  </a:lnTo>
                  <a:lnTo>
                    <a:pt x="429831" y="44526"/>
                  </a:lnTo>
                  <a:lnTo>
                    <a:pt x="429120" y="44526"/>
                  </a:lnTo>
                  <a:lnTo>
                    <a:pt x="429120" y="45796"/>
                  </a:lnTo>
                  <a:lnTo>
                    <a:pt x="429120" y="44526"/>
                  </a:lnTo>
                  <a:lnTo>
                    <a:pt x="400392" y="44526"/>
                  </a:lnTo>
                  <a:lnTo>
                    <a:pt x="400392" y="45796"/>
                  </a:lnTo>
                  <a:lnTo>
                    <a:pt x="400392" y="44526"/>
                  </a:lnTo>
                  <a:lnTo>
                    <a:pt x="399656" y="44526"/>
                  </a:lnTo>
                  <a:lnTo>
                    <a:pt x="399656" y="45173"/>
                  </a:lnTo>
                  <a:lnTo>
                    <a:pt x="399135" y="44691"/>
                  </a:lnTo>
                  <a:lnTo>
                    <a:pt x="396163" y="44691"/>
                  </a:lnTo>
                  <a:lnTo>
                    <a:pt x="395655" y="45161"/>
                  </a:lnTo>
                  <a:lnTo>
                    <a:pt x="395655" y="44526"/>
                  </a:lnTo>
                  <a:lnTo>
                    <a:pt x="394944" y="44526"/>
                  </a:lnTo>
                  <a:lnTo>
                    <a:pt x="394944" y="45796"/>
                  </a:lnTo>
                  <a:lnTo>
                    <a:pt x="394944" y="44526"/>
                  </a:lnTo>
                  <a:lnTo>
                    <a:pt x="160591" y="44526"/>
                  </a:lnTo>
                  <a:lnTo>
                    <a:pt x="160591" y="45796"/>
                  </a:lnTo>
                  <a:lnTo>
                    <a:pt x="160591" y="44526"/>
                  </a:lnTo>
                  <a:lnTo>
                    <a:pt x="159918" y="44526"/>
                  </a:lnTo>
                  <a:lnTo>
                    <a:pt x="159918" y="45161"/>
                  </a:lnTo>
                  <a:lnTo>
                    <a:pt x="159448" y="44691"/>
                  </a:lnTo>
                  <a:lnTo>
                    <a:pt x="156362" y="44691"/>
                  </a:lnTo>
                  <a:lnTo>
                    <a:pt x="155854" y="45161"/>
                  </a:lnTo>
                  <a:lnTo>
                    <a:pt x="155854" y="44526"/>
                  </a:lnTo>
                  <a:lnTo>
                    <a:pt x="155143" y="44526"/>
                  </a:lnTo>
                  <a:lnTo>
                    <a:pt x="155143" y="45796"/>
                  </a:lnTo>
                  <a:lnTo>
                    <a:pt x="155143" y="44526"/>
                  </a:lnTo>
                  <a:lnTo>
                    <a:pt x="126301" y="44526"/>
                  </a:lnTo>
                  <a:lnTo>
                    <a:pt x="126301" y="45796"/>
                  </a:lnTo>
                  <a:lnTo>
                    <a:pt x="126301" y="44526"/>
                  </a:lnTo>
                  <a:lnTo>
                    <a:pt x="125564" y="44526"/>
                  </a:lnTo>
                  <a:lnTo>
                    <a:pt x="125564" y="45173"/>
                  </a:lnTo>
                  <a:lnTo>
                    <a:pt x="125044" y="44691"/>
                  </a:lnTo>
                  <a:lnTo>
                    <a:pt x="122072" y="44691"/>
                  </a:lnTo>
                  <a:lnTo>
                    <a:pt x="121564" y="45161"/>
                  </a:lnTo>
                  <a:lnTo>
                    <a:pt x="121564" y="44526"/>
                  </a:lnTo>
                  <a:lnTo>
                    <a:pt x="120853" y="44526"/>
                  </a:lnTo>
                  <a:lnTo>
                    <a:pt x="120853" y="45796"/>
                  </a:lnTo>
                  <a:lnTo>
                    <a:pt x="120853" y="44526"/>
                  </a:lnTo>
                  <a:lnTo>
                    <a:pt x="7200" y="44526"/>
                  </a:lnTo>
                  <a:lnTo>
                    <a:pt x="7200" y="44119"/>
                  </a:lnTo>
                  <a:lnTo>
                    <a:pt x="7200" y="26911"/>
                  </a:lnTo>
                  <a:lnTo>
                    <a:pt x="25781" y="7200"/>
                  </a:lnTo>
                  <a:lnTo>
                    <a:pt x="119900" y="7200"/>
                  </a:lnTo>
                  <a:lnTo>
                    <a:pt x="119900" y="20002"/>
                  </a:lnTo>
                  <a:lnTo>
                    <a:pt x="121500" y="21602"/>
                  </a:lnTo>
                  <a:lnTo>
                    <a:pt x="159905" y="21602"/>
                  </a:lnTo>
                  <a:lnTo>
                    <a:pt x="161505" y="20002"/>
                  </a:lnTo>
                  <a:lnTo>
                    <a:pt x="161505" y="18059"/>
                  </a:lnTo>
                  <a:lnTo>
                    <a:pt x="161505" y="7200"/>
                  </a:lnTo>
                  <a:lnTo>
                    <a:pt x="394106" y="7200"/>
                  </a:lnTo>
                  <a:lnTo>
                    <a:pt x="394106" y="20002"/>
                  </a:lnTo>
                  <a:lnTo>
                    <a:pt x="395706" y="21602"/>
                  </a:lnTo>
                  <a:lnTo>
                    <a:pt x="433768" y="21602"/>
                  </a:lnTo>
                  <a:lnTo>
                    <a:pt x="435483" y="20002"/>
                  </a:lnTo>
                  <a:lnTo>
                    <a:pt x="435483" y="18059"/>
                  </a:lnTo>
                  <a:lnTo>
                    <a:pt x="435483" y="7200"/>
                  </a:lnTo>
                  <a:lnTo>
                    <a:pt x="530313" y="7200"/>
                  </a:lnTo>
                  <a:lnTo>
                    <a:pt x="548182" y="27533"/>
                  </a:lnTo>
                  <a:lnTo>
                    <a:pt x="548182" y="16573"/>
                  </a:lnTo>
                  <a:lnTo>
                    <a:pt x="536803" y="3543"/>
                  </a:lnTo>
                  <a:lnTo>
                    <a:pt x="534771" y="1219"/>
                  </a:lnTo>
                  <a:lnTo>
                    <a:pt x="534606" y="1219"/>
                  </a:lnTo>
                  <a:lnTo>
                    <a:pt x="533958" y="469"/>
                  </a:lnTo>
                  <a:lnTo>
                    <a:pt x="533006" y="0"/>
                  </a:lnTo>
                  <a:lnTo>
                    <a:pt x="429768" y="0"/>
                  </a:lnTo>
                  <a:lnTo>
                    <a:pt x="428167" y="1600"/>
                  </a:lnTo>
                  <a:lnTo>
                    <a:pt x="428167" y="14401"/>
                  </a:lnTo>
                  <a:lnTo>
                    <a:pt x="401307" y="14401"/>
                  </a:lnTo>
                  <a:lnTo>
                    <a:pt x="401307" y="3543"/>
                  </a:lnTo>
                  <a:lnTo>
                    <a:pt x="401307" y="1600"/>
                  </a:lnTo>
                  <a:lnTo>
                    <a:pt x="399707" y="0"/>
                  </a:lnTo>
                  <a:lnTo>
                    <a:pt x="155905" y="0"/>
                  </a:lnTo>
                  <a:lnTo>
                    <a:pt x="154305" y="1600"/>
                  </a:lnTo>
                  <a:lnTo>
                    <a:pt x="154305" y="14401"/>
                  </a:lnTo>
                  <a:lnTo>
                    <a:pt x="127215" y="14401"/>
                  </a:lnTo>
                  <a:lnTo>
                    <a:pt x="127215" y="3543"/>
                  </a:lnTo>
                  <a:lnTo>
                    <a:pt x="127215" y="1600"/>
                  </a:lnTo>
                  <a:lnTo>
                    <a:pt x="125501" y="0"/>
                  </a:lnTo>
                  <a:lnTo>
                    <a:pt x="22923" y="0"/>
                  </a:lnTo>
                  <a:lnTo>
                    <a:pt x="21805" y="647"/>
                  </a:lnTo>
                  <a:lnTo>
                    <a:pt x="21158" y="1612"/>
                  </a:lnTo>
                  <a:lnTo>
                    <a:pt x="914" y="23088"/>
                  </a:lnTo>
                  <a:lnTo>
                    <a:pt x="355" y="23736"/>
                  </a:lnTo>
                  <a:lnTo>
                    <a:pt x="0" y="24574"/>
                  </a:lnTo>
                  <a:lnTo>
                    <a:pt x="0" y="128358"/>
                  </a:lnTo>
                  <a:lnTo>
                    <a:pt x="355" y="129197"/>
                  </a:lnTo>
                  <a:lnTo>
                    <a:pt x="889" y="129755"/>
                  </a:lnTo>
                  <a:lnTo>
                    <a:pt x="21488" y="152704"/>
                  </a:lnTo>
                  <a:lnTo>
                    <a:pt x="22186" y="153403"/>
                  </a:lnTo>
                  <a:lnTo>
                    <a:pt x="23139" y="153847"/>
                  </a:lnTo>
                  <a:lnTo>
                    <a:pt x="125501" y="153847"/>
                  </a:lnTo>
                  <a:lnTo>
                    <a:pt x="126771" y="152666"/>
                  </a:lnTo>
                  <a:lnTo>
                    <a:pt x="127215" y="152247"/>
                  </a:lnTo>
                  <a:lnTo>
                    <a:pt x="127215" y="150190"/>
                  </a:lnTo>
                  <a:lnTo>
                    <a:pt x="127215" y="138988"/>
                  </a:lnTo>
                  <a:lnTo>
                    <a:pt x="154305" y="138988"/>
                  </a:lnTo>
                  <a:lnTo>
                    <a:pt x="154305" y="152247"/>
                  </a:lnTo>
                  <a:lnTo>
                    <a:pt x="155905" y="153847"/>
                  </a:lnTo>
                  <a:lnTo>
                    <a:pt x="399707" y="153847"/>
                  </a:lnTo>
                  <a:lnTo>
                    <a:pt x="401307" y="152247"/>
                  </a:lnTo>
                  <a:lnTo>
                    <a:pt x="401307" y="150190"/>
                  </a:lnTo>
                  <a:lnTo>
                    <a:pt x="401307" y="138988"/>
                  </a:lnTo>
                  <a:lnTo>
                    <a:pt x="428167" y="138988"/>
                  </a:lnTo>
                  <a:lnTo>
                    <a:pt x="428167" y="152247"/>
                  </a:lnTo>
                  <a:lnTo>
                    <a:pt x="429768" y="153847"/>
                  </a:lnTo>
                  <a:lnTo>
                    <a:pt x="532358" y="153847"/>
                  </a:lnTo>
                  <a:lnTo>
                    <a:pt x="533311" y="153403"/>
                  </a:lnTo>
                  <a:lnTo>
                    <a:pt x="533946" y="152704"/>
                  </a:lnTo>
                  <a:lnTo>
                    <a:pt x="536282" y="150190"/>
                  </a:lnTo>
                  <a:lnTo>
                    <a:pt x="554062" y="130416"/>
                  </a:lnTo>
                  <a:lnTo>
                    <a:pt x="554863" y="129755"/>
                  </a:lnTo>
                  <a:lnTo>
                    <a:pt x="555383" y="128727"/>
                  </a:lnTo>
                  <a:lnTo>
                    <a:pt x="555383" y="250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</p:grpSp>
      <p:sp>
        <p:nvSpPr>
          <p:cNvPr hidden="false" id="686" name="Shape 686"/>
          <p:cNvSpPr txBox="true"/>
          <p:nvPr isPhoto="false"/>
        </p:nvSpPr>
        <p:spPr>
          <a:xfrm flipH="false" flipV="false" rot="0">
            <a:off x="2588536" y="5970626"/>
            <a:ext cx="1312073" cy="333425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pPr algn="r" marR="65728">
              <a:lnSpc>
                <a:spcPts val="2632"/>
              </a:lnSpc>
            </a:pPr>
            <a:r>
              <a:rPr spc="-361" sz="2344">
                <a:latin typeface="Tahoma"/>
                <a:ea typeface="Tahoma"/>
                <a:cs typeface="Tahoma"/>
              </a:rPr>
              <a:t>1:1</a:t>
            </a:r>
            <a:endParaRPr sz="2344">
              <a:latin typeface="Tahoma"/>
              <a:ea typeface="Tahoma"/>
              <a:cs typeface="Tahoma"/>
            </a:endParaRPr>
          </a:p>
        </p:txBody>
      </p:sp>
      <p:sp>
        <p:nvSpPr>
          <p:cNvPr hidden="false" id="687" name="Shape 687"/>
          <p:cNvSpPr txBox="true"/>
          <p:nvPr isPhoto="false"/>
        </p:nvSpPr>
        <p:spPr>
          <a:xfrm flipH="false" flipV="false" rot="0">
            <a:off x="4229235" y="5364691"/>
            <a:ext cx="2952164" cy="360740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pPr indent="0" marL="145718"/>
            <a:r>
              <a:rPr spc="-356" sz="2344">
                <a:latin typeface="Tahoma"/>
                <a:ea typeface="Tahoma"/>
                <a:cs typeface="Tahoma"/>
              </a:rPr>
              <a:t>1</a:t>
            </a:r>
            <a:r>
              <a:rPr sz="2344">
                <a:latin typeface="Tahoma"/>
                <a:ea typeface="Tahoma"/>
                <a:cs typeface="Tahoma"/>
              </a:rPr>
              <a:t>	</a:t>
            </a:r>
            <a:r>
              <a:rPr spc="-49" sz="2344">
                <a:latin typeface="Tahoma"/>
                <a:ea typeface="Tahoma"/>
                <a:cs typeface="Tahoma"/>
              </a:rPr>
              <a:t>2</a:t>
            </a:r>
            <a:endParaRPr sz="2344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688" name="Shape 688"/>
          <p:cNvGrpSpPr/>
          <p:nvPr isPhoto="false"/>
        </p:nvGrpSpPr>
        <p:grpSpPr>
          <a:xfrm flipH="false" flipV="false" rot="0">
            <a:off x="2582335" y="1687390"/>
            <a:ext cx="4439718" cy="4502345"/>
            <a:chOff x="0" y="0"/>
            <a:chExt cx="4439718" cy="4502345"/>
          </a:xfrm>
        </p:grpSpPr>
        <p:pic>
          <p:nvPicPr>
            <p:cNvPr hidden="false" id="690" name="Picture 690"/>
            <p:cNvPicPr preferRelativeResize="true"/>
            <p:nvPr isPhoto="false"/>
          </p:nvPicPr>
          <p:blipFill>
            <a:blip r:embed="rId7"/>
            <a:stretch/>
          </p:blipFill>
          <p:spPr>
            <a:xfrm flipH="false" flipV="false" rot="0">
              <a:off x="1805926" y="3784883"/>
              <a:ext cx="1264947" cy="717298"/>
            </a:xfrm>
            <a:prstGeom prst="rect">
              <a:avLst/>
            </a:prstGeom>
          </p:spPr>
        </p:pic>
        <p:pic>
          <p:nvPicPr>
            <p:cNvPr hidden="false" id="692" name="Picture 692"/>
            <p:cNvPicPr preferRelativeResize="true"/>
            <p:nvPr isPhoto="false"/>
          </p:nvPicPr>
          <p:blipFill>
            <a:blip r:embed="rId8"/>
            <a:stretch/>
          </p:blipFill>
          <p:spPr>
            <a:xfrm flipH="false" flipV="false" rot="0">
              <a:off x="3603257" y="3946075"/>
              <a:ext cx="836353" cy="553599"/>
            </a:xfrm>
            <a:prstGeom prst="rect">
              <a:avLst/>
            </a:prstGeom>
          </p:spPr>
        </p:pic>
        <p:sp>
          <p:nvSpPr>
            <p:cNvPr hidden="false" id="693" name="Shape 693"/>
            <p:cNvSpPr txBox="false"/>
            <p:nvPr isPhoto="false"/>
          </p:nvSpPr>
          <p:spPr>
            <a:xfrm flipH="false" flipV="false" rot="0">
              <a:off x="2028603" y="2376341"/>
              <a:ext cx="246787" cy="9983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52730" name="ODFRight"/>
                <a:gd fmla="val 102235" name="ODFBottom"/>
                <a:gd fmla="val 252730" name="ODFWidth"/>
                <a:gd fmla="val 102235" name="ODFHeight"/>
              </a:gdLst>
              <a:rect b="OXMLTextRectB" l="OXMLTextRectL" r="OXMLTextRectR" t="OXMLTextRectT"/>
              <a:pathLst>
                <a:path fill="norm" h="102235" stroke="true" w="252730">
                  <a:moveTo>
                    <a:pt x="1485" y="0"/>
                  </a:moveTo>
                  <a:lnTo>
                    <a:pt x="22885" y="49441"/>
                  </a:lnTo>
                  <a:lnTo>
                    <a:pt x="0" y="101968"/>
                  </a:lnTo>
                  <a:lnTo>
                    <a:pt x="252463" y="49453"/>
                  </a:lnTo>
                  <a:lnTo>
                    <a:pt x="14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94" name="Shape 694"/>
            <p:cNvSpPr txBox="false"/>
            <p:nvPr isPhoto="false"/>
          </p:nvSpPr>
          <p:spPr>
            <a:xfrm flipH="false" flipV="false" rot="0">
              <a:off x="595024" y="1854359"/>
              <a:ext cx="1524138" cy="571706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560830" name="ODFRight"/>
                <a:gd fmla="val 585470" name="ODFBottom"/>
                <a:gd fmla="val 1560830" name="ODFWidth"/>
                <a:gd fmla="val 585470" name="ODFHeight"/>
              </a:gdLst>
              <a:rect b="OXMLTextRectB" l="OXMLTextRectL" r="OXMLTextRectR" t="OXMLTextRectT"/>
              <a:pathLst>
                <a:path fill="norm" h="585470" stroke="true" w="1560830">
                  <a:moveTo>
                    <a:pt x="1560741" y="585165"/>
                  </a:moveTo>
                  <a:lnTo>
                    <a:pt x="0" y="585165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95" name="Shape 695"/>
            <p:cNvSpPr txBox="false"/>
            <p:nvPr isPhoto="false"/>
          </p:nvSpPr>
          <p:spPr>
            <a:xfrm flipH="false" flipV="false" rot="0">
              <a:off x="2431528" y="3982367"/>
              <a:ext cx="296394" cy="132075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303530" name="ODFRight"/>
                <a:gd fmla="val 135254" name="ODFBottom"/>
                <a:gd fmla="val 303530" name="ODFWidth"/>
                <a:gd fmla="val 135254" name="ODFHeight"/>
              </a:gdLst>
              <a:rect b="OXMLTextRectB" l="OXMLTextRectL" r="OXMLTextRectR" t="OXMLTextRectT"/>
              <a:pathLst>
                <a:path fill="norm" h="135254" stroke="true" w="303530">
                  <a:moveTo>
                    <a:pt x="303299" y="0"/>
                  </a:moveTo>
                  <a:lnTo>
                    <a:pt x="0" y="134717"/>
                  </a:lnTo>
                </a:path>
              </a:pathLst>
            </a:custGeom>
            <a:ln w="12700">
              <a:solidFill>
                <a:srgbClr val="009D56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696" name="Shape 696"/>
            <p:cNvSpPr txBox="false"/>
            <p:nvPr isPhoto="false"/>
          </p:nvSpPr>
          <p:spPr>
            <a:xfrm flipH="false" flipV="false" rot="0">
              <a:off x="2323110" y="4068378"/>
              <a:ext cx="148197" cy="10045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51764" name="ODFRight"/>
                <a:gd fmla="val 102870" name="ODFBottom"/>
                <a:gd fmla="val 151764" name="ODFWidth"/>
                <a:gd fmla="val 102870" name="ODFHeight"/>
              </a:gdLst>
              <a:rect b="OXMLTextRectB" l="OXMLTextRectL" r="OXMLTextRectR" t="OXMLTextRectT"/>
              <a:pathLst>
                <a:path fill="norm" h="102870" stroke="true" w="151764">
                  <a:moveTo>
                    <a:pt x="119938" y="12"/>
                  </a:moveTo>
                  <a:lnTo>
                    <a:pt x="0" y="85813"/>
                  </a:lnTo>
                  <a:lnTo>
                    <a:pt x="7429" y="102527"/>
                  </a:lnTo>
                  <a:lnTo>
                    <a:pt x="151396" y="71285"/>
                  </a:lnTo>
                  <a:lnTo>
                    <a:pt x="117982" y="43357"/>
                  </a:lnTo>
                  <a:lnTo>
                    <a:pt x="119964" y="0"/>
                  </a:lnTo>
                  <a:close/>
                </a:path>
              </a:pathLst>
            </a:custGeom>
            <a:solidFill>
              <a:srgbClr val="009D56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698" name="Picture 698"/>
            <p:cNvPicPr preferRelativeResize="true"/>
            <p:nvPr isPhoto="false"/>
          </p:nvPicPr>
          <p:blipFill>
            <a:blip r:embed="rId9"/>
            <a:stretch/>
          </p:blipFill>
          <p:spPr>
            <a:xfrm flipH="false" flipV="false" rot="0">
              <a:off x="3088358" y="3726299"/>
              <a:ext cx="148432" cy="153095"/>
            </a:xfrm>
            <a:prstGeom prst="rect">
              <a:avLst/>
            </a:prstGeom>
          </p:spPr>
        </p:pic>
        <p:sp>
          <p:nvSpPr>
            <p:cNvPr hidden="false" id="699" name="Shape 699"/>
            <p:cNvSpPr txBox="false"/>
            <p:nvPr isPhoto="false"/>
          </p:nvSpPr>
          <p:spPr>
            <a:xfrm flipH="false" flipV="false" rot="0">
              <a:off x="6200" y="6200"/>
              <a:ext cx="1886260" cy="195632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931670" name="ODFRight"/>
                <a:gd fmla="val 2003425" name="ODFBottom"/>
                <a:gd fmla="val 1931670" name="ODFWidth"/>
                <a:gd fmla="val 2003425" name="ODFHeight"/>
              </a:gdLst>
              <a:rect b="OXMLTextRectB" l="OXMLTextRectL" r="OXMLTextRectR" t="OXMLTextRectT"/>
              <a:pathLst>
                <a:path fill="norm" h="2003425" stroke="true" w="1931670">
                  <a:moveTo>
                    <a:pt x="1931301" y="0"/>
                  </a:moveTo>
                  <a:lnTo>
                    <a:pt x="0" y="0"/>
                  </a:lnTo>
                  <a:lnTo>
                    <a:pt x="0" y="2003298"/>
                  </a:lnTo>
                  <a:lnTo>
                    <a:pt x="1931301" y="2003298"/>
                  </a:lnTo>
                  <a:lnTo>
                    <a:pt x="1931301" y="0"/>
                  </a:lnTo>
                  <a:close/>
                </a:path>
              </a:pathLst>
            </a:custGeom>
            <a:solidFill>
              <a:srgbClr val="FFF4AA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00" name="Shape 700"/>
            <p:cNvSpPr txBox="false"/>
            <p:nvPr isPhoto="false"/>
          </p:nvSpPr>
          <p:spPr>
            <a:xfrm flipH="false" flipV="false" rot="0">
              <a:off x="6200" y="6200"/>
              <a:ext cx="1886260" cy="195632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931670" name="ODFRight"/>
                <a:gd fmla="val 2003425" name="ODFBottom"/>
                <a:gd fmla="val 1931670" name="ODFWidth"/>
                <a:gd fmla="val 2003425" name="ODFHeight"/>
              </a:gdLst>
              <a:rect b="OXMLTextRectB" l="OXMLTextRectL" r="OXMLTextRectR" t="OXMLTextRectT"/>
              <a:pathLst>
                <a:path fill="norm" h="2003425" stroke="true" w="1931670">
                  <a:moveTo>
                    <a:pt x="0" y="2003298"/>
                  </a:moveTo>
                  <a:lnTo>
                    <a:pt x="1931301" y="2003298"/>
                  </a:lnTo>
                  <a:lnTo>
                    <a:pt x="1931301" y="0"/>
                  </a:lnTo>
                  <a:lnTo>
                    <a:pt x="0" y="0"/>
                  </a:lnTo>
                  <a:lnTo>
                    <a:pt x="0" y="200329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702" name="Picture 702"/>
            <p:cNvPicPr preferRelativeResize="true"/>
            <p:nvPr isPhoto="false"/>
          </p:nvPicPr>
          <p:blipFill>
            <a:blip r:embed="rId10"/>
            <a:stretch/>
          </p:blipFill>
          <p:spPr>
            <a:xfrm flipH="false" flipV="false" rot="0">
              <a:off x="183875" y="1327073"/>
              <a:ext cx="937548" cy="476214"/>
            </a:xfrm>
            <a:prstGeom prst="rect">
              <a:avLst/>
            </a:prstGeom>
          </p:spPr>
        </p:pic>
        <p:pic>
          <p:nvPicPr>
            <p:cNvPr hidden="false" id="704" name="Picture 704"/>
            <p:cNvPicPr preferRelativeResize="true"/>
            <p:nvPr isPhoto="false"/>
          </p:nvPicPr>
          <p:blipFill>
            <a:blip r:embed="rId11"/>
            <a:stretch/>
          </p:blipFill>
          <p:spPr>
            <a:xfrm flipH="false" flipV="false" rot="0">
              <a:off x="183875" y="164149"/>
              <a:ext cx="1440552" cy="669678"/>
            </a:xfrm>
            <a:prstGeom prst="rect">
              <a:avLst/>
            </a:prstGeom>
          </p:spPr>
        </p:pic>
        <p:sp>
          <p:nvSpPr>
            <p:cNvPr hidden="false" id="705" name="Shape 705"/>
            <p:cNvSpPr txBox="false"/>
            <p:nvPr isPhoto="false"/>
          </p:nvSpPr>
          <p:spPr>
            <a:xfrm flipH="false" flipV="false" rot="0">
              <a:off x="953752" y="364775"/>
              <a:ext cx="313136" cy="132075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320675" name="ODFRight"/>
                <a:gd fmla="val 135255" name="ODFBottom"/>
                <a:gd fmla="val 320675" name="ODFWidth"/>
                <a:gd fmla="val 135255" name="ODFHeight"/>
              </a:gdLst>
              <a:rect b="OXMLTextRectB" l="OXMLTextRectL" r="OXMLTextRectR" t="OXMLTextRectT"/>
              <a:pathLst>
                <a:path fill="norm" h="135255" stroke="true" w="320675">
                  <a:moveTo>
                    <a:pt x="320670" y="0"/>
                  </a:moveTo>
                  <a:lnTo>
                    <a:pt x="0" y="134644"/>
                  </a:lnTo>
                </a:path>
              </a:pathLst>
            </a:custGeom>
            <a:ln w="12699">
              <a:solidFill>
                <a:srgbClr val="009D56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06" name="Shape 706"/>
            <p:cNvSpPr txBox="false"/>
            <p:nvPr isPhoto="false"/>
          </p:nvSpPr>
          <p:spPr>
            <a:xfrm flipH="false" flipV="false" rot="0">
              <a:off x="808341" y="450888"/>
              <a:ext cx="184781" cy="10665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9230" name="ODFRight"/>
                <a:gd fmla="val 109219" name="ODFBottom"/>
                <a:gd fmla="val 189230" name="ODFWidth"/>
                <a:gd fmla="val 109219" name="ODFHeight"/>
              </a:gdLst>
              <a:rect b="OXMLTextRectB" l="OXMLTextRectL" r="OXMLTextRectR" t="OXMLTextRectT"/>
              <a:pathLst>
                <a:path fill="norm" h="109219" stroke="true" w="189230">
                  <a:moveTo>
                    <a:pt x="0" y="108756"/>
                  </a:moveTo>
                  <a:lnTo>
                    <a:pt x="158811" y="0"/>
                  </a:lnTo>
                  <a:lnTo>
                    <a:pt x="155925" y="43318"/>
                  </a:lnTo>
                  <a:lnTo>
                    <a:pt x="188762" y="71927"/>
                  </a:lnTo>
                  <a:lnTo>
                    <a:pt x="39" y="108850"/>
                  </a:lnTo>
                  <a:close/>
                </a:path>
              </a:pathLst>
            </a:custGeom>
            <a:solidFill>
              <a:srgbClr val="009D56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708" name="Picture 708"/>
            <p:cNvPicPr preferRelativeResize="true"/>
            <p:nvPr isPhoto="false"/>
          </p:nvPicPr>
          <p:blipFill>
            <a:blip r:embed="rId12"/>
            <a:stretch/>
          </p:blipFill>
          <p:spPr>
            <a:xfrm flipH="false" flipV="false" rot="0">
              <a:off x="1647056" y="143242"/>
              <a:ext cx="148432" cy="153095"/>
            </a:xfrm>
            <a:prstGeom prst="rect">
              <a:avLst/>
            </a:prstGeom>
          </p:spPr>
        </p:pic>
      </p:grpSp>
      <p:sp>
        <p:nvSpPr>
          <p:cNvPr hidden="false" id="709" name="Shape 709"/>
          <p:cNvSpPr txBox="true"/>
          <p:nvPr isPhoto="false"/>
        </p:nvSpPr>
        <p:spPr>
          <a:xfrm flipH="false" flipV="false" rot="0">
            <a:off x="2683211" y="1856044"/>
            <a:ext cx="192841" cy="1326334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356" sz="2344">
                <a:latin typeface="Tahoma"/>
                <a:ea typeface="Tahoma"/>
                <a:cs typeface="Tahoma"/>
              </a:rPr>
              <a:t>1</a:t>
            </a:r>
            <a:endParaRPr sz="2344">
              <a:latin typeface="Tahoma"/>
              <a:ea typeface="Tahoma"/>
              <a:cs typeface="Tahoma"/>
            </a:endParaRPr>
          </a:p>
          <a:p>
            <a:pPr>
              <a:spcBef>
                <a:spcPts val="1792"/>
              </a:spcBef>
            </a:pPr>
            <a:endParaRPr sz="2344">
              <a:latin typeface="Tahoma"/>
              <a:ea typeface="Tahoma"/>
              <a:cs typeface="Tahoma"/>
            </a:endParaRPr>
          </a:p>
          <a:p>
            <a:pPr indent="0" marL="12402"/>
            <a:r>
              <a:rPr spc="-49" sz="2344">
                <a:latin typeface="Tahoma"/>
                <a:ea typeface="Tahoma"/>
                <a:cs typeface="Tahoma"/>
              </a:rPr>
              <a:t>2</a:t>
            </a:r>
            <a:endParaRPr sz="2344">
              <a:latin typeface="Tahoma"/>
              <a:ea typeface="Tahoma"/>
              <a:cs typeface="Tahoma"/>
            </a:endParaRPr>
          </a:p>
        </p:txBody>
      </p:sp>
    </p:spTree>
  </p:cSld>
</p:sld>
</file>

<file path=ppt/slides/slide25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710" name="GroupShape 71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712" name="Picture 712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9191238" y="6380405"/>
            <a:ext cx="246068" cy="246081"/>
          </a:xfrm>
          <a:prstGeom prst="rect">
            <a:avLst/>
          </a:prstGeom>
        </p:spPr>
      </p:pic>
      <p:sp>
        <p:nvSpPr>
          <p:cNvPr hidden="false" id="713" name="Shape 713"/>
          <p:cNvSpPr txBox="true"/>
          <p:nvPr isPhoto="false"/>
        </p:nvSpPr>
        <p:spPr>
          <a:xfrm flipH="false" flipV="false" rot="0">
            <a:off x="9259550" y="6434822"/>
            <a:ext cx="109132" cy="117806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24" sz="684">
                <a:latin typeface="Tahoma"/>
                <a:ea typeface="Tahoma"/>
                <a:cs typeface="Tahoma"/>
              </a:rPr>
              <a:t>15</a:t>
            </a:r>
            <a:endParaRPr sz="684">
              <a:latin typeface="Tahoma"/>
              <a:ea typeface="Tahoma"/>
              <a:cs typeface="Tahoma"/>
            </a:endParaRPr>
          </a:p>
        </p:txBody>
      </p:sp>
      <p:sp>
        <p:nvSpPr>
          <p:cNvPr hidden="false" id="714" name="Shape 714"/>
          <p:cNvSpPr txBox="false"/>
          <p:nvPr isPhoto="false"/>
        </p:nvSpPr>
        <p:spPr>
          <a:xfrm flipH="false" flipV="false" rot="0">
            <a:off x="2764302" y="181978"/>
            <a:ext cx="1921603" cy="479936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491490" name="ODFBottom"/>
              <a:gd fmla="val 1967864" name="ODFWidth"/>
              <a:gd fmla="val 491490" name="ODFHeight"/>
            </a:gdLst>
            <a:rect b="OXMLTextRectB" l="OXMLTextRectL" r="OXMLTextRectR" t="OXMLTextRectT"/>
            <a:pathLst>
              <a:path fill="norm" h="491490" stroke="true" w="1967864">
                <a:moveTo>
                  <a:pt x="1967306" y="0"/>
                </a:moveTo>
                <a:lnTo>
                  <a:pt x="0" y="0"/>
                </a:lnTo>
                <a:lnTo>
                  <a:pt x="0" y="491299"/>
                </a:lnTo>
                <a:lnTo>
                  <a:pt x="1967306" y="491299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715" name="Shape 715"/>
          <p:cNvSpPr txBox="true"/>
          <p:nvPr isPhoto="false"/>
        </p:nvSpPr>
        <p:spPr>
          <a:xfrm flipH="false" flipV="false" rot="0">
            <a:off x="2745706" y="677720"/>
            <a:ext cx="481174" cy="62007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405" sz="3906">
                <a:latin typeface="Tahoma"/>
                <a:ea typeface="Tahoma"/>
                <a:cs typeface="Tahoma"/>
              </a:rPr>
              <a:t>19</a:t>
            </a:r>
            <a:endParaRPr sz="3906">
              <a:latin typeface="Tahoma"/>
              <a:ea typeface="Tahoma"/>
              <a:cs typeface="Tahoma"/>
            </a:endParaRPr>
          </a:p>
        </p:txBody>
      </p:sp>
      <p:pic>
        <p:nvPicPr>
          <p:cNvPr hidden="false" id="717" name="Picture 717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3588906" y="341004"/>
            <a:ext cx="139887" cy="139887"/>
          </a:xfrm>
          <a:prstGeom prst="rect">
            <a:avLst/>
          </a:prstGeom>
        </p:spPr>
      </p:pic>
      <p:sp>
        <p:nvSpPr>
          <p:cNvPr hidden="false" id="718" name="Shape 718"/>
          <p:cNvSpPr txBox="true"/>
          <p:nvPr isPhoto="false"/>
        </p:nvSpPr>
        <p:spPr>
          <a:xfrm flipH="false" flipV="false" rot="0">
            <a:off x="2764302" y="181978"/>
            <a:ext cx="1921603" cy="411778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391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algn="ctr" marR="157500"/>
            <a:r>
              <a:rPr spc="-24" sz="781">
                <a:latin typeface="Tahoma"/>
                <a:ea typeface="Tahoma"/>
                <a:cs typeface="Tahoma"/>
              </a:rPr>
              <a:t>2x</a:t>
            </a:r>
            <a:endParaRPr sz="781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719" name="Shape 719"/>
          <p:cNvGrpSpPr/>
          <p:nvPr isPhoto="false"/>
        </p:nvGrpSpPr>
        <p:grpSpPr>
          <a:xfrm flipH="false" flipV="false" rot="0">
            <a:off x="3681078" y="1757835"/>
            <a:ext cx="4905391" cy="3035874"/>
            <a:chOff x="0" y="0"/>
            <a:chExt cx="4905391" cy="3035874"/>
          </a:xfrm>
        </p:grpSpPr>
        <p:pic>
          <p:nvPicPr>
            <p:cNvPr hidden="false" id="721" name="Picture 721"/>
            <p:cNvPicPr preferRelativeResize="true"/>
            <p:nvPr isPhoto="false"/>
          </p:nvPicPr>
          <p:blipFill>
            <a:blip r:embed="rId3"/>
            <a:stretch/>
          </p:blipFill>
          <p:spPr>
            <a:xfrm flipH="false" flipV="false" rot="0">
              <a:off x="104091" y="0"/>
              <a:ext cx="4800847" cy="3035873"/>
            </a:xfrm>
            <a:prstGeom prst="rect">
              <a:avLst/>
            </a:prstGeom>
          </p:spPr>
        </p:pic>
        <p:sp>
          <p:nvSpPr>
            <p:cNvPr hidden="false" id="722" name="Shape 722"/>
            <p:cNvSpPr txBox="false"/>
            <p:nvPr isPhoto="false"/>
          </p:nvSpPr>
          <p:spPr>
            <a:xfrm flipH="false" flipV="false" rot="0">
              <a:off x="6200" y="1595034"/>
              <a:ext cx="94871" cy="42164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97155" name="ODFRight"/>
                <a:gd fmla="val 43179" name="ODFBottom"/>
                <a:gd fmla="val 97155" name="ODFWidth"/>
                <a:gd fmla="val 43179" name="ODFHeight"/>
              </a:gdLst>
              <a:rect b="OXMLTextRectB" l="OXMLTextRectL" r="OXMLTextRectR" t="OXMLTextRectT"/>
              <a:pathLst>
                <a:path fill="norm" h="43179" stroke="true" w="97155">
                  <a:moveTo>
                    <a:pt x="0" y="0"/>
                  </a:moveTo>
                  <a:lnTo>
                    <a:pt x="97108" y="42798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23" name="Shape 723"/>
            <p:cNvSpPr txBox="false"/>
            <p:nvPr isPhoto="false"/>
          </p:nvSpPr>
          <p:spPr>
            <a:xfrm flipH="false" flipV="false" rot="0">
              <a:off x="247866" y="1701544"/>
              <a:ext cx="290193" cy="128354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97180" name="ODFRight"/>
                <a:gd fmla="val 131445" name="ODFBottom"/>
                <a:gd fmla="val 297180" name="ODFWidth"/>
                <a:gd fmla="val 131445" name="ODFHeight"/>
              </a:gdLst>
              <a:rect b="OXMLTextRectB" l="OXMLTextRectL" r="OXMLTextRectR" t="OXMLTextRectT"/>
              <a:pathLst>
                <a:path fill="norm" h="131445" stroke="true" w="297180">
                  <a:moveTo>
                    <a:pt x="0" y="0"/>
                  </a:moveTo>
                  <a:lnTo>
                    <a:pt x="297125" y="130953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24" name="Shape 724"/>
            <p:cNvSpPr txBox="false"/>
            <p:nvPr isPhoto="false"/>
          </p:nvSpPr>
          <p:spPr>
            <a:xfrm flipH="false" flipV="false" rot="0">
              <a:off x="503416" y="1786351"/>
              <a:ext cx="184781" cy="10975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9230" name="ODFRight"/>
                <a:gd fmla="val 112395" name="ODFBottom"/>
                <a:gd fmla="val 189230" name="ODFWidth"/>
                <a:gd fmla="val 112395" name="ODFHeight"/>
              </a:gdLst>
              <a:rect b="OXMLTextRectB" l="OXMLTextRectL" r="OXMLTextRectR" t="OXMLTextRectT"/>
              <a:pathLst>
                <a:path fill="norm" h="112395" stroke="true" w="189230">
                  <a:moveTo>
                    <a:pt x="32308" y="0"/>
                  </a:moveTo>
                  <a:lnTo>
                    <a:pt x="34099" y="43535"/>
                  </a:lnTo>
                  <a:lnTo>
                    <a:pt x="0" y="70484"/>
                  </a:lnTo>
                  <a:lnTo>
                    <a:pt x="189052" y="111785"/>
                  </a:lnTo>
                  <a:lnTo>
                    <a:pt x="32308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</p:grpSp>
    </p:spTree>
  </p:cSld>
</p:sld>
</file>

<file path=ppt/slides/slide26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725" name="GroupShape 72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727" name="Picture 727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758110" y="6380381"/>
            <a:ext cx="246069" cy="246081"/>
          </a:xfrm>
          <a:prstGeom prst="rect">
            <a:avLst/>
          </a:prstGeom>
        </p:spPr>
      </p:pic>
      <p:sp>
        <p:nvSpPr>
          <p:cNvPr hidden="false" id="728" name="Shape 728"/>
          <p:cNvSpPr txBox="true"/>
          <p:nvPr isPhoto="false"/>
        </p:nvSpPr>
        <p:spPr>
          <a:xfrm flipH="false" flipV="false" rot="0">
            <a:off x="2826075" y="6434797"/>
            <a:ext cx="110372" cy="117806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24" sz="684">
                <a:latin typeface="Tahoma"/>
                <a:ea typeface="Tahoma"/>
                <a:cs typeface="Tahoma"/>
              </a:rPr>
              <a:t>16</a:t>
            </a:r>
            <a:endParaRPr sz="684">
              <a:latin typeface="Tahoma"/>
              <a:ea typeface="Tahoma"/>
              <a:cs typeface="Tahoma"/>
            </a:endParaRPr>
          </a:p>
        </p:txBody>
      </p:sp>
      <p:sp>
        <p:nvSpPr>
          <p:cNvPr hidden="false" id="729" name="Shape 729"/>
          <p:cNvSpPr txBox="false"/>
          <p:nvPr isPhoto="false"/>
        </p:nvSpPr>
        <p:spPr>
          <a:xfrm flipH="false" flipV="false" rot="0">
            <a:off x="2588536" y="181953"/>
            <a:ext cx="1921603" cy="690761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707390" name="ODFBottom"/>
              <a:gd fmla="val 1967864" name="ODFWidth"/>
              <a:gd fmla="val 707390" name="ODFHeight"/>
            </a:gdLst>
            <a:rect b="OXMLTextRectB" l="OXMLTextRectL" r="OXMLTextRectR" t="OXMLTextRectT"/>
            <a:pathLst>
              <a:path fill="norm" h="707390" stroke="true" w="1967864">
                <a:moveTo>
                  <a:pt x="1967306" y="0"/>
                </a:moveTo>
                <a:lnTo>
                  <a:pt x="0" y="0"/>
                </a:lnTo>
                <a:lnTo>
                  <a:pt x="0" y="707301"/>
                </a:lnTo>
                <a:lnTo>
                  <a:pt x="1967306" y="707301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730" name="Shape 730"/>
          <p:cNvSpPr txBox="true"/>
          <p:nvPr isPhoto="false"/>
        </p:nvSpPr>
        <p:spPr>
          <a:xfrm flipH="false" flipV="false" rot="0">
            <a:off x="2569936" y="888618"/>
            <a:ext cx="582868" cy="62007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24" sz="3906">
                <a:latin typeface="Tahoma"/>
                <a:ea typeface="Tahoma"/>
                <a:cs typeface="Tahoma"/>
              </a:rPr>
              <a:t>20</a:t>
            </a:r>
            <a:endParaRPr sz="3906">
              <a:latin typeface="Tahoma"/>
              <a:ea typeface="Tahoma"/>
              <a:cs typeface="Tahoma"/>
            </a:endParaRPr>
          </a:p>
        </p:txBody>
      </p:sp>
      <p:pic>
        <p:nvPicPr>
          <p:cNvPr hidden="false" id="732" name="Picture 732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2996003" y="246065"/>
            <a:ext cx="1003028" cy="503001"/>
          </a:xfrm>
          <a:prstGeom prst="rect">
            <a:avLst/>
          </a:prstGeom>
        </p:spPr>
      </p:pic>
      <p:sp>
        <p:nvSpPr>
          <p:cNvPr hidden="false" id="733" name="Shape 733"/>
          <p:cNvSpPr txBox="true"/>
          <p:nvPr isPhoto="false"/>
        </p:nvSpPr>
        <p:spPr>
          <a:xfrm flipH="false" flipV="false" rot="0">
            <a:off x="2588536" y="181953"/>
            <a:ext cx="1921603" cy="690761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708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indent="0" marL="407390"/>
            <a:r>
              <a:rPr spc="-24" sz="781">
                <a:latin typeface="Tahoma"/>
                <a:ea typeface="Tahoma"/>
                <a:cs typeface="Tahoma"/>
              </a:rPr>
              <a:t>2x</a:t>
            </a:r>
            <a:endParaRPr sz="781">
              <a:latin typeface="Tahoma"/>
              <a:ea typeface="Tahoma"/>
              <a:cs typeface="Tahoma"/>
            </a:endParaRPr>
          </a:p>
        </p:txBody>
      </p:sp>
      <p:pic>
        <p:nvPicPr>
          <p:cNvPr hidden="false" id="735" name="Picture 735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4056364" y="246088"/>
            <a:ext cx="161454" cy="151285"/>
          </a:xfrm>
          <a:prstGeom prst="rect">
            <a:avLst/>
          </a:prstGeom>
        </p:spPr>
      </p:pic>
      <p:grpSp>
        <p:nvGrpSpPr>
          <p:cNvPr hidden="false" id="736" name="Shape 736"/>
          <p:cNvGrpSpPr/>
          <p:nvPr isPhoto="false"/>
        </p:nvGrpSpPr>
        <p:grpSpPr>
          <a:xfrm flipH="false" flipV="false" rot="0">
            <a:off x="3473787" y="2445847"/>
            <a:ext cx="5051729" cy="3035874"/>
            <a:chOff x="0" y="0"/>
            <a:chExt cx="5051729" cy="3035874"/>
          </a:xfrm>
        </p:grpSpPr>
        <p:sp>
          <p:nvSpPr>
            <p:cNvPr hidden="false" id="737" name="Shape 737"/>
            <p:cNvSpPr txBox="false"/>
            <p:nvPr isPhoto="false"/>
          </p:nvSpPr>
          <p:spPr>
            <a:xfrm flipH="false" flipV="false" rot="0">
              <a:off x="1512041" y="1191034"/>
              <a:ext cx="221985" cy="9425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27330" name="ODFRight"/>
                <a:gd fmla="val 96520" name="ODFBottom"/>
                <a:gd fmla="val 227330" name="ODFWidth"/>
                <a:gd fmla="val 96520" name="ODFHeight"/>
              </a:gdLst>
              <a:rect b="OXMLTextRectB" l="OXMLTextRectL" r="OXMLTextRectR" t="OXMLTextRectT"/>
              <a:pathLst>
                <a:path fill="norm" h="96520" stroke="true" w="227330">
                  <a:moveTo>
                    <a:pt x="0" y="0"/>
                  </a:moveTo>
                  <a:lnTo>
                    <a:pt x="227049" y="96311"/>
                  </a:lnTo>
                </a:path>
              </a:pathLst>
            </a:custGeom>
            <a:ln w="12699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38" name="Shape 738"/>
            <p:cNvSpPr txBox="false"/>
            <p:nvPr isPhoto="false"/>
          </p:nvSpPr>
          <p:spPr>
            <a:xfrm flipH="false" flipV="false" rot="0">
              <a:off x="1699511" y="1242067"/>
              <a:ext cx="185401" cy="10727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9864" name="ODFRight"/>
                <a:gd fmla="val 109854" name="ODFBottom"/>
                <a:gd fmla="val 189864" name="ODFWidth"/>
                <a:gd fmla="val 109854" name="ODFHeight"/>
              </a:gdLst>
              <a:rect b="OXMLTextRectB" l="OXMLTextRectL" r="OXMLTextRectR" t="OXMLTextRectT"/>
              <a:pathLst>
                <a:path fill="norm" h="109854" stroke="true" w="189864">
                  <a:moveTo>
                    <a:pt x="31330" y="0"/>
                  </a:moveTo>
                  <a:lnTo>
                    <a:pt x="33731" y="43497"/>
                  </a:lnTo>
                  <a:lnTo>
                    <a:pt x="0" y="70916"/>
                  </a:lnTo>
                  <a:lnTo>
                    <a:pt x="189623" y="109588"/>
                  </a:lnTo>
                  <a:lnTo>
                    <a:pt x="31330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740" name="Picture 740"/>
            <p:cNvPicPr preferRelativeResize="true"/>
            <p:nvPr isPhoto="false"/>
          </p:nvPicPr>
          <p:blipFill>
            <a:blip r:embed="rId4"/>
            <a:stretch/>
          </p:blipFill>
          <p:spPr>
            <a:xfrm flipH="false" flipV="false" rot="0">
              <a:off x="119349" y="0"/>
              <a:ext cx="4931806" cy="3035873"/>
            </a:xfrm>
            <a:prstGeom prst="rect">
              <a:avLst/>
            </a:prstGeom>
          </p:spPr>
        </p:pic>
        <p:sp>
          <p:nvSpPr>
            <p:cNvPr hidden="false" id="741" name="Shape 741"/>
            <p:cNvSpPr txBox="false"/>
            <p:nvPr isPhoto="false"/>
          </p:nvSpPr>
          <p:spPr>
            <a:xfrm flipH="false" flipV="false" rot="0">
              <a:off x="6200" y="1531229"/>
              <a:ext cx="120293" cy="53945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23190" name="ODFRight"/>
                <a:gd fmla="val 55245" name="ODFBottom"/>
                <a:gd fmla="val 123190" name="ODFWidth"/>
                <a:gd fmla="val 55245" name="ODFHeight"/>
              </a:gdLst>
              <a:rect b="OXMLTextRectB" l="OXMLTextRectL" r="OXMLTextRectR" t="OXMLTextRectT"/>
              <a:pathLst>
                <a:path fill="norm" h="55245" stroke="true" w="123190">
                  <a:moveTo>
                    <a:pt x="0" y="0"/>
                  </a:moveTo>
                  <a:lnTo>
                    <a:pt x="123181" y="54965"/>
                  </a:lnTo>
                </a:path>
              </a:pathLst>
            </a:custGeom>
            <a:ln w="12699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42" name="Shape 742"/>
            <p:cNvSpPr txBox="false"/>
            <p:nvPr isPhoto="false"/>
          </p:nvSpPr>
          <p:spPr>
            <a:xfrm flipH="false" flipV="false" rot="0">
              <a:off x="287031" y="1656540"/>
              <a:ext cx="381344" cy="170520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390525" name="ODFRight"/>
                <a:gd fmla="val 174625" name="ODFBottom"/>
                <a:gd fmla="val 390525" name="ODFWidth"/>
                <a:gd fmla="val 174625" name="ODFHeight"/>
              </a:gdLst>
              <a:rect b="OXMLTextRectB" l="OXMLTextRectL" r="OXMLTextRectR" t="OXMLTextRectT"/>
              <a:pathLst>
                <a:path fill="norm" h="174625" stroke="true" w="390525">
                  <a:moveTo>
                    <a:pt x="0" y="0"/>
                  </a:moveTo>
                  <a:lnTo>
                    <a:pt x="390306" y="17416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43" name="Shape 743"/>
            <p:cNvSpPr txBox="false"/>
            <p:nvPr isPhoto="false"/>
          </p:nvSpPr>
          <p:spPr>
            <a:xfrm flipH="false" flipV="false" rot="0">
              <a:off x="633458" y="1783531"/>
              <a:ext cx="184781" cy="11037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9230" name="ODFRight"/>
                <a:gd fmla="val 113029" name="ODFBottom"/>
                <a:gd fmla="val 189230" name="ODFWidth"/>
                <a:gd fmla="val 113029" name="ODFHeight"/>
              </a:gdLst>
              <a:rect b="OXMLTextRectB" l="OXMLTextRectL" r="OXMLTextRectR" t="OXMLTextRectT"/>
              <a:pathLst>
                <a:path fill="norm" h="113029" stroke="true" w="189230">
                  <a:moveTo>
                    <a:pt x="32626" y="0"/>
                  </a:moveTo>
                  <a:lnTo>
                    <a:pt x="34226" y="43548"/>
                  </a:lnTo>
                  <a:lnTo>
                    <a:pt x="0" y="70345"/>
                  </a:lnTo>
                  <a:lnTo>
                    <a:pt x="188861" y="112496"/>
                  </a:lnTo>
                  <a:lnTo>
                    <a:pt x="32626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44" name="Shape 744"/>
            <p:cNvSpPr txBox="false"/>
            <p:nvPr isPhoto="false"/>
          </p:nvSpPr>
          <p:spPr>
            <a:xfrm flipH="false" flipV="false" rot="0">
              <a:off x="1130189" y="1029059"/>
              <a:ext cx="149437" cy="6386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53035" name="ODFRight"/>
                <a:gd fmla="val 65404" name="ODFBottom"/>
                <a:gd fmla="val 153035" name="ODFWidth"/>
                <a:gd fmla="val 65404" name="ODFHeight"/>
              </a:gdLst>
              <a:rect b="OXMLTextRectB" l="OXMLTextRectL" r="OXMLTextRectR" t="OXMLTextRectT"/>
              <a:pathLst>
                <a:path fill="norm" h="65404" stroke="true" w="153035">
                  <a:moveTo>
                    <a:pt x="0" y="0"/>
                  </a:moveTo>
                  <a:lnTo>
                    <a:pt x="152730" y="64785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45" name="Shape 745"/>
            <p:cNvSpPr txBox="false"/>
            <p:nvPr isPhoto="false"/>
          </p:nvSpPr>
          <p:spPr>
            <a:xfrm flipH="false" flipV="false" rot="0">
              <a:off x="1480908" y="1177828"/>
              <a:ext cx="133315" cy="57045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36525" name="ODFRight"/>
                <a:gd fmla="val 58420" name="ODFBottom"/>
                <a:gd fmla="val 136525" name="ODFWidth"/>
                <a:gd fmla="val 58420" name="ODFHeight"/>
              </a:gdLst>
              <a:rect b="OXMLTextRectB" l="OXMLTextRectL" r="OXMLTextRectR" t="OXMLTextRectT"/>
              <a:pathLst>
                <a:path fill="norm" h="58420" stroke="true" w="136525">
                  <a:moveTo>
                    <a:pt x="0" y="0"/>
                  </a:moveTo>
                  <a:lnTo>
                    <a:pt x="136393" y="57855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747" name="Picture 747"/>
            <p:cNvPicPr preferRelativeResize="true"/>
            <p:nvPr isPhoto="false"/>
          </p:nvPicPr>
          <p:blipFill>
            <a:blip r:embed="rId5"/>
            <a:stretch/>
          </p:blipFill>
          <p:spPr>
            <a:xfrm flipH="false" flipV="false" rot="0">
              <a:off x="20122" y="1735220"/>
              <a:ext cx="161454" cy="151284"/>
            </a:xfrm>
            <a:prstGeom prst="rect">
              <a:avLst/>
            </a:prstGeom>
          </p:spPr>
        </p:pic>
        <p:pic>
          <p:nvPicPr>
            <p:cNvPr hidden="false" id="749" name="Picture 749"/>
            <p:cNvPicPr preferRelativeResize="true"/>
            <p:nvPr isPhoto="false"/>
          </p:nvPicPr>
          <p:blipFill>
            <a:blip r:embed="rId6"/>
            <a:stretch/>
          </p:blipFill>
          <p:spPr>
            <a:xfrm flipH="false" flipV="false" rot="0">
              <a:off x="2720513" y="2343374"/>
              <a:ext cx="161454" cy="151284"/>
            </a:xfrm>
            <a:prstGeom prst="rect">
              <a:avLst/>
            </a:prstGeom>
          </p:spPr>
        </p:pic>
      </p:grpSp>
    </p:spTree>
  </p:cSld>
</p:sld>
</file>

<file path=ppt/slides/slide27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750" name="GroupShape 75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752" name="Picture 752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9191238" y="6380381"/>
            <a:ext cx="246068" cy="246081"/>
          </a:xfrm>
          <a:prstGeom prst="rect">
            <a:avLst/>
          </a:prstGeom>
        </p:spPr>
      </p:pic>
      <p:sp>
        <p:nvSpPr>
          <p:cNvPr hidden="false" id="753" name="Shape 753"/>
          <p:cNvSpPr txBox="true"/>
          <p:nvPr isPhoto="false"/>
        </p:nvSpPr>
        <p:spPr>
          <a:xfrm flipH="false" flipV="false" rot="0">
            <a:off x="9261024" y="6434797"/>
            <a:ext cx="106651" cy="117806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39" sz="684">
                <a:latin typeface="Tahoma"/>
                <a:ea typeface="Tahoma"/>
                <a:cs typeface="Tahoma"/>
              </a:rPr>
              <a:t>17</a:t>
            </a:r>
            <a:endParaRPr sz="684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754" name="Shape 754"/>
          <p:cNvGrpSpPr/>
          <p:nvPr isPhoto="false"/>
        </p:nvGrpSpPr>
        <p:grpSpPr>
          <a:xfrm flipH="false" flipV="false" rot="0">
            <a:off x="2758101" y="175753"/>
            <a:ext cx="1934004" cy="492337"/>
            <a:chOff x="0" y="0"/>
            <a:chExt cx="1934004" cy="492337"/>
          </a:xfrm>
        </p:grpSpPr>
        <p:sp>
          <p:nvSpPr>
            <p:cNvPr hidden="false" id="755" name="Shape 755"/>
            <p:cNvSpPr txBox="false"/>
            <p:nvPr isPhoto="false"/>
          </p:nvSpPr>
          <p:spPr>
            <a:xfrm flipH="false" flipV="false" rot="0">
              <a:off x="6200" y="6200"/>
              <a:ext cx="1921603" cy="479935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967864" name="ODFRight"/>
                <a:gd fmla="val 491490" name="ODFBottom"/>
                <a:gd fmla="val 1967864" name="ODFWidth"/>
                <a:gd fmla="val 491490" name="ODFHeight"/>
              </a:gdLst>
              <a:rect b="OXMLTextRectB" l="OXMLTextRectL" r="OXMLTextRectR" t="OXMLTextRectT"/>
              <a:pathLst>
                <a:path fill="norm" h="491490" stroke="true" w="1967864">
                  <a:moveTo>
                    <a:pt x="1967306" y="0"/>
                  </a:moveTo>
                  <a:lnTo>
                    <a:pt x="0" y="0"/>
                  </a:lnTo>
                  <a:lnTo>
                    <a:pt x="0" y="491299"/>
                  </a:lnTo>
                  <a:lnTo>
                    <a:pt x="1967306" y="491299"/>
                  </a:lnTo>
                  <a:lnTo>
                    <a:pt x="1967306" y="0"/>
                  </a:lnTo>
                  <a:close/>
                </a:path>
              </a:pathLst>
            </a:custGeom>
            <a:solidFill>
              <a:srgbClr val="AACCDE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56" name="Shape 756"/>
            <p:cNvSpPr txBox="false"/>
            <p:nvPr isPhoto="false"/>
          </p:nvSpPr>
          <p:spPr>
            <a:xfrm flipH="false" flipV="false" rot="0">
              <a:off x="6200" y="6200"/>
              <a:ext cx="1921603" cy="479935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967864" name="ODFRight"/>
                <a:gd fmla="val 491490" name="ODFBottom"/>
                <a:gd fmla="val 1967864" name="ODFWidth"/>
                <a:gd fmla="val 491490" name="ODFHeight"/>
              </a:gdLst>
              <a:rect b="OXMLTextRectB" l="OXMLTextRectL" r="OXMLTextRectR" t="OXMLTextRectT"/>
              <a:pathLst>
                <a:path fill="norm" h="491490" stroke="true" w="1967864">
                  <a:moveTo>
                    <a:pt x="0" y="491299"/>
                  </a:moveTo>
                  <a:lnTo>
                    <a:pt x="1967306" y="491299"/>
                  </a:lnTo>
                  <a:lnTo>
                    <a:pt x="1967306" y="0"/>
                  </a:lnTo>
                  <a:lnTo>
                    <a:pt x="0" y="0"/>
                  </a:lnTo>
                  <a:lnTo>
                    <a:pt x="0" y="49129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</p:grpSp>
      <p:grpSp>
        <p:nvGrpSpPr>
          <p:cNvPr hidden="false" id="757" name="Shape 757"/>
          <p:cNvGrpSpPr/>
          <p:nvPr isPhoto="false"/>
        </p:nvGrpSpPr>
        <p:grpSpPr>
          <a:xfrm flipH="false" flipV="false" rot="0">
            <a:off x="2758101" y="1687365"/>
            <a:ext cx="6604389" cy="3794842"/>
            <a:chOff x="0" y="0"/>
            <a:chExt cx="6604389" cy="3794842"/>
          </a:xfrm>
        </p:grpSpPr>
        <p:pic>
          <p:nvPicPr>
            <p:cNvPr hidden="false" id="759" name="Picture 759"/>
            <p:cNvPicPr preferRelativeResize="true"/>
            <p:nvPr isPhoto="false"/>
          </p:nvPicPr>
          <p:blipFill>
            <a:blip r:embed="rId2"/>
            <a:stretch/>
          </p:blipFill>
          <p:spPr>
            <a:xfrm flipH="false" flipV="false" rot="0">
              <a:off x="1945990" y="758481"/>
              <a:ext cx="4657982" cy="3035873"/>
            </a:xfrm>
            <a:prstGeom prst="rect">
              <a:avLst/>
            </a:prstGeom>
          </p:spPr>
        </p:pic>
        <p:sp>
          <p:nvSpPr>
            <p:cNvPr hidden="false" id="760" name="Shape 760"/>
            <p:cNvSpPr txBox="false"/>
            <p:nvPr isPhoto="false"/>
          </p:nvSpPr>
          <p:spPr>
            <a:xfrm flipH="false" flipV="false" rot="0">
              <a:off x="1983798" y="2786616"/>
              <a:ext cx="246787" cy="10231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52730" name="ODFRight"/>
                <a:gd fmla="val 104775" name="ODFBottom"/>
                <a:gd fmla="val 252730" name="ODFWidth"/>
                <a:gd fmla="val 104775" name="ODFHeight"/>
              </a:gdLst>
              <a:rect b="OXMLTextRectB" l="OXMLTextRectL" r="OXMLTextRectR" t="OXMLTextRectT"/>
              <a:pathLst>
                <a:path fill="norm" h="104775" stroke="true" w="252730">
                  <a:moveTo>
                    <a:pt x="0" y="0"/>
                  </a:moveTo>
                  <a:lnTo>
                    <a:pt x="22872" y="52489"/>
                  </a:lnTo>
                  <a:lnTo>
                    <a:pt x="1917" y="104241"/>
                  </a:lnTo>
                  <a:lnTo>
                    <a:pt x="252450" y="52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61" name="Shape 761"/>
            <p:cNvSpPr txBox="false"/>
            <p:nvPr isPhoto="false"/>
          </p:nvSpPr>
          <p:spPr>
            <a:xfrm flipH="false" flipV="false" rot="0">
              <a:off x="743119" y="2832050"/>
              <a:ext cx="1276728" cy="1240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307464" name="ODFRight"/>
                <a:gd fmla="val 12700" name="ODFBottom"/>
                <a:gd fmla="val 1307464" name="ODFWidth"/>
                <a:gd fmla="val 12700" name="ODFHeight"/>
              </a:gdLst>
              <a:rect b="OXMLTextRectB" l="OXMLTextRectL" r="OXMLTextRectR" t="OXMLTextRectT"/>
              <a:pathLst>
                <a:path fill="norm" h="12700" stroke="true" w="1307464">
                  <a:moveTo>
                    <a:pt x="1307185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307185" y="12700"/>
                  </a:lnTo>
                  <a:lnTo>
                    <a:pt x="13071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62" name="Shape 762"/>
            <p:cNvSpPr txBox="false"/>
            <p:nvPr isPhoto="false"/>
          </p:nvSpPr>
          <p:spPr>
            <a:xfrm flipH="false" flipV="false" rot="0">
              <a:off x="2452952" y="3406843"/>
              <a:ext cx="828416" cy="0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l" name="ODFLeft"/>
                <a:gd fmla="val t" name="ODFTop"/>
                <a:gd fmla="val r" name="ODFRight"/>
                <a:gd fmla="val b" name="ODFBottom"/>
                <a:gd fmla="val w" name="ODFWidth"/>
                <a:gd fmla="val h" name="ODFHeight"/>
              </a:gdLst>
              <a:rect b="OXMLTextRectB" l="OXMLTextRectL" r="OXMLTextRectR" t="OXMLTextRectT"/>
              <a:pathLst>
                <a:path fill="norm" h="0" stroke="true" w="0">
                  <a:moveTo>
                    <a:pt x="0" y="0"/>
                  </a:moveTo>
                  <a:lnTo>
                    <a:pt x="848321" y="0"/>
                  </a:lnTo>
                </a:path>
              </a:pathLst>
            </a:custGeom>
            <a:ln w="25400">
              <a:solidFill>
                <a:srgbClr val="FFFFFF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63" name="Shape 763"/>
            <p:cNvSpPr txBox="false"/>
            <p:nvPr isPhoto="false"/>
          </p:nvSpPr>
          <p:spPr>
            <a:xfrm flipH="false" flipV="false" rot="0">
              <a:off x="743115" y="2385277"/>
              <a:ext cx="2538576" cy="1021879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599690" name="ODFRight"/>
                <a:gd fmla="val 1046479" name="ODFBottom"/>
                <a:gd fmla="val 2599690" name="ODFWidth"/>
                <a:gd fmla="val 1046479" name="ODFHeight"/>
              </a:gdLst>
              <a:rect b="OXMLTextRectB" l="OXMLTextRectL" r="OXMLTextRectR" t="OXMLTextRectT"/>
              <a:pathLst>
                <a:path fill="norm" h="1046479" stroke="true" w="2599690">
                  <a:moveTo>
                    <a:pt x="0" y="0"/>
                  </a:moveTo>
                  <a:lnTo>
                    <a:pt x="0" y="1046162"/>
                  </a:lnTo>
                  <a:lnTo>
                    <a:pt x="2599321" y="1046162"/>
                  </a:lnTo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64" name="Shape 764"/>
            <p:cNvSpPr txBox="false"/>
            <p:nvPr isPhoto="false"/>
          </p:nvSpPr>
          <p:spPr>
            <a:xfrm flipH="false" flipV="false" rot="0">
              <a:off x="6200" y="6200"/>
              <a:ext cx="1792629" cy="242758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35785" name="ODFRight"/>
                <a:gd fmla="val 2486025" name="ODFBottom"/>
                <a:gd fmla="val 1835785" name="ODFWidth"/>
                <a:gd fmla="val 2486025" name="ODFHeight"/>
              </a:gdLst>
              <a:rect b="OXMLTextRectB" l="OXMLTextRectL" r="OXMLTextRectR" t="OXMLTextRectT"/>
              <a:pathLst>
                <a:path fill="norm" h="2486025" stroke="true" w="1835785">
                  <a:moveTo>
                    <a:pt x="1835302" y="0"/>
                  </a:moveTo>
                  <a:lnTo>
                    <a:pt x="0" y="0"/>
                  </a:lnTo>
                  <a:lnTo>
                    <a:pt x="0" y="2485999"/>
                  </a:lnTo>
                  <a:lnTo>
                    <a:pt x="1835302" y="2485999"/>
                  </a:lnTo>
                  <a:lnTo>
                    <a:pt x="1835302" y="0"/>
                  </a:lnTo>
                  <a:close/>
                </a:path>
              </a:pathLst>
            </a:custGeom>
            <a:solidFill>
              <a:srgbClr val="FFF4AA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65" name="Shape 765"/>
            <p:cNvSpPr txBox="false"/>
            <p:nvPr isPhoto="false"/>
          </p:nvSpPr>
          <p:spPr>
            <a:xfrm flipH="false" flipV="false" rot="0">
              <a:off x="6200" y="6200"/>
              <a:ext cx="1792629" cy="242758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35785" name="ODFRight"/>
                <a:gd fmla="val 2486025" name="ODFBottom"/>
                <a:gd fmla="val 1835785" name="ODFWidth"/>
                <a:gd fmla="val 2486025" name="ODFHeight"/>
              </a:gdLst>
              <a:rect b="OXMLTextRectB" l="OXMLTextRectL" r="OXMLTextRectR" t="OXMLTextRectT"/>
              <a:pathLst>
                <a:path fill="norm" h="2486025" stroke="true" w="1835785">
                  <a:moveTo>
                    <a:pt x="0" y="2485999"/>
                  </a:moveTo>
                  <a:lnTo>
                    <a:pt x="1835302" y="2485999"/>
                  </a:lnTo>
                  <a:lnTo>
                    <a:pt x="1835302" y="0"/>
                  </a:lnTo>
                  <a:lnTo>
                    <a:pt x="0" y="0"/>
                  </a:lnTo>
                  <a:lnTo>
                    <a:pt x="0" y="248599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</p:grpSp>
      <p:sp>
        <p:nvSpPr>
          <p:cNvPr hidden="false" id="766" name="Shape 766"/>
          <p:cNvSpPr txBox="true"/>
          <p:nvPr isPhoto="false"/>
        </p:nvSpPr>
        <p:spPr>
          <a:xfrm flipH="false" flipV="false" rot="0">
            <a:off x="2745705" y="677695"/>
            <a:ext cx="491096" cy="62007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352" sz="3906">
                <a:latin typeface="Tahoma"/>
                <a:ea typeface="Tahoma"/>
                <a:cs typeface="Tahoma"/>
              </a:rPr>
              <a:t>21</a:t>
            </a:r>
            <a:endParaRPr sz="3906">
              <a:latin typeface="Tahoma"/>
              <a:ea typeface="Tahoma"/>
              <a:cs typeface="Tahoma"/>
            </a:endParaRPr>
          </a:p>
        </p:txBody>
      </p:sp>
      <p:pic>
        <p:nvPicPr>
          <p:cNvPr hidden="false" id="768" name="Picture 768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4122070" y="252457"/>
            <a:ext cx="339304" cy="300611"/>
          </a:xfrm>
          <a:prstGeom prst="rect">
            <a:avLst/>
          </a:prstGeom>
        </p:spPr>
      </p:pic>
      <p:sp>
        <p:nvSpPr>
          <p:cNvPr hidden="false" id="769" name="Shape 769"/>
          <p:cNvSpPr txBox="true"/>
          <p:nvPr isPhoto="false"/>
        </p:nvSpPr>
        <p:spPr>
          <a:xfrm flipH="false" flipV="false" rot="0">
            <a:off x="4109669" y="509423"/>
            <a:ext cx="132074" cy="13268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24" sz="781">
                <a:latin typeface="Tahoma"/>
                <a:ea typeface="Tahoma"/>
                <a:cs typeface="Tahoma"/>
              </a:rPr>
              <a:t>2x</a:t>
            </a:r>
            <a:endParaRPr sz="781">
              <a:latin typeface="Tahoma"/>
              <a:ea typeface="Tahoma"/>
              <a:cs typeface="Tahoma"/>
            </a:endParaRPr>
          </a:p>
        </p:txBody>
      </p:sp>
      <p:pic>
        <p:nvPicPr>
          <p:cNvPr hidden="false" id="771" name="Picture 771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3603577" y="372872"/>
            <a:ext cx="184534" cy="169650"/>
          </a:xfrm>
          <a:prstGeom prst="rect">
            <a:avLst/>
          </a:prstGeom>
        </p:spPr>
      </p:pic>
      <p:sp>
        <p:nvSpPr>
          <p:cNvPr hidden="false" id="772" name="Shape 772"/>
          <p:cNvSpPr txBox="true"/>
          <p:nvPr isPhoto="false"/>
        </p:nvSpPr>
        <p:spPr>
          <a:xfrm flipH="false" flipV="false" rot="0">
            <a:off x="3591176" y="509425"/>
            <a:ext cx="132074" cy="13268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24" sz="781">
                <a:latin typeface="Tahoma"/>
                <a:ea typeface="Tahoma"/>
                <a:cs typeface="Tahoma"/>
              </a:rPr>
              <a:t>2x</a:t>
            </a:r>
            <a:endParaRPr sz="781">
              <a:latin typeface="Tahoma"/>
              <a:ea typeface="Tahoma"/>
              <a:cs typeface="Tahoma"/>
            </a:endParaRPr>
          </a:p>
        </p:txBody>
      </p:sp>
      <p:pic>
        <p:nvPicPr>
          <p:cNvPr hidden="false" id="774" name="Picture 774"/>
          <p:cNvPicPr preferRelativeResize="true"/>
          <p:nvPr isPhoto="false"/>
        </p:nvPicPr>
        <p:blipFill>
          <a:blip r:embed="rId5"/>
          <a:stretch/>
        </p:blipFill>
        <p:spPr>
          <a:xfrm flipH="false" flipV="false" rot="0">
            <a:off x="2838960" y="331203"/>
            <a:ext cx="366091" cy="211320"/>
          </a:xfrm>
          <a:prstGeom prst="rect">
            <a:avLst/>
          </a:prstGeom>
        </p:spPr>
      </p:pic>
      <p:sp>
        <p:nvSpPr>
          <p:cNvPr hidden="false" id="775" name="Shape 775"/>
          <p:cNvSpPr txBox="true"/>
          <p:nvPr isPhoto="false"/>
        </p:nvSpPr>
        <p:spPr>
          <a:xfrm flipH="false" flipV="false" rot="0">
            <a:off x="2826558" y="509423"/>
            <a:ext cx="132075" cy="132682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24" sz="781">
                <a:latin typeface="Tahoma"/>
                <a:ea typeface="Tahoma"/>
                <a:cs typeface="Tahoma"/>
              </a:rPr>
              <a:t>2x</a:t>
            </a:r>
            <a:endParaRPr sz="781">
              <a:latin typeface="Tahoma"/>
              <a:ea typeface="Tahoma"/>
              <a:cs typeface="Tahoma"/>
            </a:endParaRPr>
          </a:p>
        </p:txBody>
      </p:sp>
      <p:pic>
        <p:nvPicPr>
          <p:cNvPr hidden="false" id="777" name="Picture 777"/>
          <p:cNvPicPr preferRelativeResize="true"/>
          <p:nvPr isPhoto="false"/>
        </p:nvPicPr>
        <p:blipFill>
          <a:blip r:embed="rId6"/>
          <a:stretch/>
        </p:blipFill>
        <p:spPr>
          <a:xfrm flipH="false" flipV="false" rot="0">
            <a:off x="3221945" y="257814"/>
            <a:ext cx="148419" cy="153095"/>
          </a:xfrm>
          <a:prstGeom prst="rect">
            <a:avLst/>
          </a:prstGeom>
        </p:spPr>
      </p:pic>
      <p:sp>
        <p:nvSpPr>
          <p:cNvPr hidden="false" id="778" name="Shape 778"/>
          <p:cNvSpPr txBox="true"/>
          <p:nvPr isPhoto="false"/>
        </p:nvSpPr>
        <p:spPr>
          <a:xfrm flipH="false" flipV="false" rot="0">
            <a:off x="2908584" y="1781612"/>
            <a:ext cx="192841" cy="1326335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356" sz="2344">
                <a:latin typeface="Tahoma"/>
                <a:ea typeface="Tahoma"/>
                <a:cs typeface="Tahoma"/>
              </a:rPr>
              <a:t>1</a:t>
            </a:r>
            <a:endParaRPr sz="2344">
              <a:latin typeface="Tahoma"/>
              <a:ea typeface="Tahoma"/>
              <a:cs typeface="Tahoma"/>
            </a:endParaRPr>
          </a:p>
          <a:p>
            <a:pPr>
              <a:spcBef>
                <a:spcPts val="1792"/>
              </a:spcBef>
            </a:pPr>
            <a:endParaRPr sz="2344">
              <a:latin typeface="Tahoma"/>
              <a:ea typeface="Tahoma"/>
              <a:cs typeface="Tahoma"/>
            </a:endParaRPr>
          </a:p>
          <a:p>
            <a:pPr indent="0" marL="12402"/>
            <a:r>
              <a:rPr spc="-49" sz="2344">
                <a:latin typeface="Tahoma"/>
                <a:ea typeface="Tahoma"/>
                <a:cs typeface="Tahoma"/>
              </a:rPr>
              <a:t>2</a:t>
            </a:r>
            <a:endParaRPr sz="2344">
              <a:latin typeface="Tahoma"/>
              <a:ea typeface="Tahoma"/>
              <a:cs typeface="Tahoma"/>
            </a:endParaRPr>
          </a:p>
        </p:txBody>
      </p:sp>
      <p:sp>
        <p:nvSpPr>
          <p:cNvPr hidden="false" id="779" name="Shape 779"/>
          <p:cNvSpPr txBox="true"/>
          <p:nvPr isPhoto="false"/>
        </p:nvSpPr>
        <p:spPr>
          <a:xfrm flipH="false" flipV="false" rot="0">
            <a:off x="4141501" y="3824039"/>
            <a:ext cx="239348" cy="252908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24" sz="1562">
                <a:latin typeface="Tahoma"/>
                <a:ea typeface="Tahoma"/>
                <a:cs typeface="Tahoma"/>
              </a:rPr>
              <a:t>2x</a:t>
            </a:r>
            <a:endParaRPr sz="1562">
              <a:latin typeface="Tahoma"/>
              <a:ea typeface="Tahoma"/>
              <a:cs typeface="Tahoma"/>
            </a:endParaRPr>
          </a:p>
        </p:txBody>
      </p:sp>
      <p:grpSp>
        <p:nvGrpSpPr>
          <p:cNvPr hidden="false" id="780" name="Shape 780"/>
          <p:cNvGrpSpPr/>
          <p:nvPr isPhoto="false"/>
        </p:nvGrpSpPr>
        <p:grpSpPr>
          <a:xfrm flipH="false" flipV="false" rot="0">
            <a:off x="3133079" y="1830691"/>
            <a:ext cx="3089820" cy="3318627"/>
            <a:chOff x="0" y="0"/>
            <a:chExt cx="3089820" cy="3318627"/>
          </a:xfrm>
        </p:grpSpPr>
        <p:pic>
          <p:nvPicPr>
            <p:cNvPr hidden="false" id="782" name="Picture 782"/>
            <p:cNvPicPr preferRelativeResize="true"/>
            <p:nvPr isPhoto="false"/>
          </p:nvPicPr>
          <p:blipFill>
            <a:blip r:embed="rId7"/>
            <a:stretch/>
          </p:blipFill>
          <p:spPr>
            <a:xfrm flipH="false" flipV="false" rot="0">
              <a:off x="0" y="0"/>
              <a:ext cx="1166727" cy="809565"/>
            </a:xfrm>
            <a:prstGeom prst="rect">
              <a:avLst/>
            </a:prstGeom>
          </p:spPr>
        </p:pic>
        <p:sp>
          <p:nvSpPr>
            <p:cNvPr hidden="false" id="783" name="Shape 783"/>
            <p:cNvSpPr txBox="false"/>
            <p:nvPr isPhoto="false"/>
          </p:nvSpPr>
          <p:spPr>
            <a:xfrm flipH="false" flipV="false" rot="0">
              <a:off x="367869" y="399414"/>
              <a:ext cx="250509" cy="11285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56540" name="ODFRight"/>
                <a:gd fmla="val 115569" name="ODFBottom"/>
                <a:gd fmla="val 256540" name="ODFWidth"/>
                <a:gd fmla="val 115569" name="ODFHeight"/>
              </a:gdLst>
              <a:rect b="OXMLTextRectB" l="OXMLTextRectL" r="OXMLTextRectR" t="OXMLTextRectT"/>
              <a:pathLst>
                <a:path fill="norm" h="115569" stroke="true" w="256540">
                  <a:moveTo>
                    <a:pt x="255970" y="115039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84" name="Shape 784"/>
            <p:cNvSpPr txBox="false"/>
            <p:nvPr isPhoto="false"/>
          </p:nvSpPr>
          <p:spPr>
            <a:xfrm flipH="false" flipV="false" rot="0">
              <a:off x="218329" y="332239"/>
              <a:ext cx="184781" cy="11037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9230" name="ODFRight"/>
                <a:gd fmla="val 113030" name="ODFBottom"/>
                <a:gd fmla="val 189230" name="ODFWidth"/>
                <a:gd fmla="val 113030" name="ODFHeight"/>
              </a:gdLst>
              <a:rect b="OXMLTextRectB" l="OXMLTextRectL" r="OXMLTextRectR" t="OXMLTextRectT"/>
              <a:pathLst>
                <a:path fill="norm" h="113030" stroke="true" w="189230">
                  <a:moveTo>
                    <a:pt x="0" y="0"/>
                  </a:moveTo>
                  <a:lnTo>
                    <a:pt x="155943" y="112915"/>
                  </a:lnTo>
                  <a:lnTo>
                    <a:pt x="154457" y="69367"/>
                  </a:lnTo>
                  <a:lnTo>
                    <a:pt x="188760" y="42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786" name="Picture 786"/>
            <p:cNvPicPr preferRelativeResize="true"/>
            <p:nvPr isPhoto="false"/>
          </p:nvPicPr>
          <p:blipFill>
            <a:blip r:embed="rId6"/>
            <a:stretch/>
          </p:blipFill>
          <p:spPr>
            <a:xfrm flipH="false" flipV="false" rot="0">
              <a:off x="1204605" y="718750"/>
              <a:ext cx="148419" cy="153095"/>
            </a:xfrm>
            <a:prstGeom prst="rect">
              <a:avLst/>
            </a:prstGeom>
          </p:spPr>
        </p:pic>
        <p:pic>
          <p:nvPicPr>
            <p:cNvPr hidden="false" id="788" name="Picture 788"/>
            <p:cNvPicPr preferRelativeResize="true"/>
            <p:nvPr isPhoto="false"/>
          </p:nvPicPr>
          <p:blipFill>
            <a:blip r:embed="rId8"/>
            <a:stretch/>
          </p:blipFill>
          <p:spPr>
            <a:xfrm flipH="false" flipV="false" rot="0">
              <a:off x="0" y="1116130"/>
              <a:ext cx="1196490" cy="842305"/>
            </a:xfrm>
            <a:prstGeom prst="rect">
              <a:avLst/>
            </a:prstGeom>
          </p:spPr>
        </p:pic>
        <p:sp>
          <p:nvSpPr>
            <p:cNvPr hidden="false" id="789" name="Shape 789"/>
            <p:cNvSpPr txBox="false"/>
            <p:nvPr isPhoto="false"/>
          </p:nvSpPr>
          <p:spPr>
            <a:xfrm flipH="false" flipV="false" rot="0">
              <a:off x="670832" y="1647087"/>
              <a:ext cx="223845" cy="10107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29235" name="ODFRight"/>
                <a:gd fmla="val 103504" name="ODFBottom"/>
                <a:gd fmla="val 229235" name="ODFWidth"/>
                <a:gd fmla="val 103504" name="ODFHeight"/>
              </a:gdLst>
              <a:rect b="OXMLTextRectB" l="OXMLTextRectL" r="OXMLTextRectR" t="OXMLTextRectT"/>
              <a:pathLst>
                <a:path fill="norm" h="103504" stroke="true" w="229235">
                  <a:moveTo>
                    <a:pt x="229044" y="10293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90" name="Shape 790"/>
            <p:cNvSpPr txBox="false"/>
            <p:nvPr isPhoto="false"/>
          </p:nvSpPr>
          <p:spPr>
            <a:xfrm flipH="false" flipV="false" rot="0">
              <a:off x="521286" y="1579916"/>
              <a:ext cx="184781" cy="110372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89230" name="ODFRight"/>
                <a:gd fmla="val 113029" name="ODFBottom"/>
                <a:gd fmla="val 189230" name="ODFWidth"/>
                <a:gd fmla="val 113029" name="ODFHeight"/>
              </a:gdLst>
              <a:rect b="OXMLTextRectB" l="OXMLTextRectL" r="OXMLTextRectR" t="OXMLTextRectT"/>
              <a:pathLst>
                <a:path fill="norm" h="113029" stroke="true" w="189230">
                  <a:moveTo>
                    <a:pt x="0" y="0"/>
                  </a:moveTo>
                  <a:lnTo>
                    <a:pt x="155943" y="112915"/>
                  </a:lnTo>
                  <a:lnTo>
                    <a:pt x="154457" y="69354"/>
                  </a:lnTo>
                  <a:lnTo>
                    <a:pt x="188772" y="42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2205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91" name="Shape 791"/>
            <p:cNvSpPr txBox="false"/>
            <p:nvPr isPhoto="false"/>
          </p:nvSpPr>
          <p:spPr>
            <a:xfrm flipH="false" flipV="false" rot="0">
              <a:off x="1119091" y="1848545"/>
              <a:ext cx="146337" cy="6572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49860" name="ODFRight"/>
                <a:gd fmla="val 67310" name="ODFBottom"/>
                <a:gd fmla="val 149860" name="ODFWidth"/>
                <a:gd fmla="val 67310" name="ODFHeight"/>
              </a:gdLst>
              <a:rect b="OXMLTextRectB" l="OXMLTextRectL" r="OXMLTextRectR" t="OXMLTextRectT"/>
              <a:pathLst>
                <a:path fill="norm" h="67310" stroke="true" w="149860">
                  <a:moveTo>
                    <a:pt x="149736" y="6729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DF2205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92" name="Shape 792"/>
            <p:cNvSpPr txBox="false"/>
            <p:nvPr isPhoto="false"/>
          </p:nvSpPr>
          <p:spPr>
            <a:xfrm flipH="false" flipV="false" rot="0">
              <a:off x="2838612" y="3212452"/>
              <a:ext cx="247408" cy="10293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53364" name="ODFRight"/>
                <a:gd fmla="val 105410" name="ODFBottom"/>
                <a:gd fmla="val 253364" name="ODFWidth"/>
                <a:gd fmla="val 105410" name="ODFHeight"/>
              </a:gdLst>
              <a:rect b="OXMLTextRectB" l="OXMLTextRectL" r="OXMLTextRectR" t="OXMLTextRectT"/>
              <a:pathLst>
                <a:path fill="norm" h="105410" stroke="true" w="253364">
                  <a:moveTo>
                    <a:pt x="749" y="0"/>
                  </a:moveTo>
                  <a:lnTo>
                    <a:pt x="253212" y="52514"/>
                  </a:lnTo>
                  <a:lnTo>
                    <a:pt x="0" y="104800"/>
                  </a:lnTo>
                  <a:lnTo>
                    <a:pt x="23634" y="52527"/>
                  </a:lnTo>
                  <a:lnTo>
                    <a:pt x="749" y="0"/>
                  </a:lnTo>
                  <a:close/>
                </a:path>
              </a:pathLst>
            </a:custGeom>
            <a:ln w="7238">
              <a:solidFill>
                <a:srgbClr val="FFFFFF"/>
              </a:solidFill>
              <a:prstDash val="solid"/>
            </a:ln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93" name="Shape 793"/>
            <p:cNvSpPr txBox="false"/>
            <p:nvPr isPhoto="false"/>
          </p:nvSpPr>
          <p:spPr>
            <a:xfrm flipH="false" flipV="false" rot="0">
              <a:off x="2838612" y="3212452"/>
              <a:ext cx="247408" cy="10293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253364" name="ODFRight"/>
                <a:gd fmla="val 105410" name="ODFBottom"/>
                <a:gd fmla="val 253364" name="ODFWidth"/>
                <a:gd fmla="val 105410" name="ODFHeight"/>
              </a:gdLst>
              <a:rect b="OXMLTextRectB" l="OXMLTextRectL" r="OXMLTextRectR" t="OXMLTextRectT"/>
              <a:pathLst>
                <a:path fill="norm" h="105410" stroke="true" w="253364">
                  <a:moveTo>
                    <a:pt x="749" y="0"/>
                  </a:moveTo>
                  <a:lnTo>
                    <a:pt x="23634" y="52527"/>
                  </a:lnTo>
                  <a:lnTo>
                    <a:pt x="0" y="104800"/>
                  </a:lnTo>
                  <a:lnTo>
                    <a:pt x="253212" y="52514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</p:grpSp>
      <p:grpSp>
        <p:nvGrpSpPr>
          <p:cNvPr hidden="false" id="794" name="Shape 794"/>
          <p:cNvGrpSpPr/>
          <p:nvPr isPhoto="false"/>
        </p:nvGrpSpPr>
        <p:grpSpPr>
          <a:xfrm flipH="false" flipV="false" rot="0">
            <a:off x="8022515" y="5970601"/>
            <a:ext cx="1591726" cy="350961"/>
            <a:chOff x="0" y="0"/>
            <a:chExt cx="1591726" cy="350961"/>
          </a:xfrm>
        </p:grpSpPr>
        <p:sp>
          <p:nvSpPr>
            <p:cNvPr hidden="false" id="795" name="Shape 795"/>
            <p:cNvSpPr txBox="false"/>
            <p:nvPr isPhoto="false"/>
          </p:nvSpPr>
          <p:spPr>
            <a:xfrm flipH="false" flipV="false" rot="0">
              <a:off x="0" y="0"/>
              <a:ext cx="1591726" cy="350961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630045" name="ODFRight"/>
                <a:gd fmla="val 359410" name="ODFBottom"/>
                <a:gd fmla="val 1630045" name="ODFWidth"/>
                <a:gd fmla="val 359410" name="ODFHeight"/>
              </a:gdLst>
              <a:rect b="OXMLTextRectB" l="OXMLTextRectL" r="OXMLTextRectR" t="OXMLTextRectT"/>
              <a:pathLst>
                <a:path fill="norm" h="359410" stroke="true" w="1630045">
                  <a:moveTo>
                    <a:pt x="1629943" y="0"/>
                  </a:moveTo>
                  <a:lnTo>
                    <a:pt x="0" y="0"/>
                  </a:lnTo>
                  <a:lnTo>
                    <a:pt x="0" y="359295"/>
                  </a:lnTo>
                  <a:lnTo>
                    <a:pt x="1629943" y="359295"/>
                  </a:lnTo>
                  <a:lnTo>
                    <a:pt x="1629943" y="0"/>
                  </a:lnTo>
                  <a:close/>
                </a:path>
              </a:pathLst>
            </a:custGeom>
            <a:solidFill>
              <a:srgbClr val="AACCDE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96" name="Shape 796"/>
            <p:cNvSpPr txBox="false"/>
            <p:nvPr isPhoto="false"/>
          </p:nvSpPr>
          <p:spPr>
            <a:xfrm flipH="false" flipV="false" rot="0">
              <a:off x="107512" y="103853"/>
              <a:ext cx="811054" cy="141996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830579" name="ODFRight"/>
                <a:gd fmla="val 145414" name="ODFBottom"/>
                <a:gd fmla="val 830579" name="ODFWidth"/>
                <a:gd fmla="val 145414" name="ODFHeight"/>
              </a:gdLst>
              <a:rect b="OXMLTextRectB" l="OXMLTextRectL" r="OXMLTextRectR" t="OXMLTextRectT"/>
              <a:pathLst>
                <a:path fill="norm" h="145414" stroke="true" w="830579">
                  <a:moveTo>
                    <a:pt x="830160" y="105041"/>
                  </a:moveTo>
                  <a:lnTo>
                    <a:pt x="0" y="105041"/>
                  </a:lnTo>
                  <a:lnTo>
                    <a:pt x="78" y="123850"/>
                  </a:lnTo>
                  <a:lnTo>
                    <a:pt x="18618" y="144818"/>
                  </a:lnTo>
                  <a:lnTo>
                    <a:pt x="811110" y="144818"/>
                  </a:lnTo>
                  <a:lnTo>
                    <a:pt x="830160" y="123850"/>
                  </a:lnTo>
                  <a:lnTo>
                    <a:pt x="830160" y="105041"/>
                  </a:lnTo>
                  <a:close/>
                </a:path>
                <a:path fill="norm" h="145414" stroke="true" w="830579">
                  <a:moveTo>
                    <a:pt x="830160" y="45148"/>
                  </a:moveTo>
                  <a:lnTo>
                    <a:pt x="0" y="45148"/>
                  </a:lnTo>
                  <a:lnTo>
                    <a:pt x="0" y="99669"/>
                  </a:lnTo>
                  <a:lnTo>
                    <a:pt x="830160" y="99669"/>
                  </a:lnTo>
                  <a:lnTo>
                    <a:pt x="830160" y="45148"/>
                  </a:lnTo>
                  <a:close/>
                </a:path>
                <a:path fill="norm" h="145414" stroke="true" w="830579">
                  <a:moveTo>
                    <a:pt x="810933" y="0"/>
                  </a:moveTo>
                  <a:lnTo>
                    <a:pt x="18783" y="0"/>
                  </a:lnTo>
                  <a:lnTo>
                    <a:pt x="93" y="22733"/>
                  </a:lnTo>
                  <a:lnTo>
                    <a:pt x="0" y="39662"/>
                  </a:lnTo>
                  <a:lnTo>
                    <a:pt x="830160" y="39662"/>
                  </a:lnTo>
                  <a:lnTo>
                    <a:pt x="830160" y="22733"/>
                  </a:lnTo>
                  <a:lnTo>
                    <a:pt x="810933" y="0"/>
                  </a:lnTo>
                  <a:close/>
                </a:path>
              </a:pathLst>
            </a:custGeom>
            <a:solidFill>
              <a:srgbClr val="B9C5CC"/>
            </a:solidFill>
          </p:spPr>
          <p:txBody>
            <a:bodyPr bIns="0" lIns="0" rIns="0" tIns="0" wrap="square"/>
            <a:p>
              <a:endParaRPr sz="1758"/>
            </a:p>
          </p:txBody>
        </p:sp>
        <p:sp>
          <p:nvSpPr>
            <p:cNvPr hidden="false" id="797" name="Shape 797"/>
            <p:cNvSpPr txBox="false"/>
            <p:nvPr isPhoto="false"/>
          </p:nvSpPr>
          <p:spPr>
            <a:xfrm flipH="false" flipV="false" rot="0">
              <a:off x="102262" y="98615"/>
              <a:ext cx="821596" cy="15191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841375" name="ODFRight"/>
                <a:gd fmla="val 155575" name="ODFBottom"/>
                <a:gd fmla="val 841375" name="ODFWidth"/>
                <a:gd fmla="val 155575" name="ODFHeight"/>
              </a:gdLst>
              <a:rect b="OXMLTextRectB" l="OXMLTextRectL" r="OXMLTextRectR" t="OXMLTextRectT"/>
              <a:pathLst>
                <a:path fill="norm" h="155575" stroke="true" w="841375">
                  <a:moveTo>
                    <a:pt x="841019" y="130987"/>
                  </a:moveTo>
                  <a:lnTo>
                    <a:pt x="840981" y="26441"/>
                  </a:lnTo>
                  <a:lnTo>
                    <a:pt x="840727" y="25857"/>
                  </a:lnTo>
                  <a:lnTo>
                    <a:pt x="840308" y="25400"/>
                  </a:lnTo>
                  <a:lnTo>
                    <a:pt x="839152" y="23977"/>
                  </a:lnTo>
                  <a:lnTo>
                    <a:pt x="839152" y="105473"/>
                  </a:lnTo>
                  <a:lnTo>
                    <a:pt x="838047" y="105156"/>
                  </a:lnTo>
                  <a:lnTo>
                    <a:pt x="839152" y="105473"/>
                  </a:lnTo>
                  <a:lnTo>
                    <a:pt x="839152" y="23977"/>
                  </a:lnTo>
                  <a:lnTo>
                    <a:pt x="837793" y="22364"/>
                  </a:lnTo>
                  <a:lnTo>
                    <a:pt x="837793" y="45072"/>
                  </a:lnTo>
                  <a:lnTo>
                    <a:pt x="837526" y="45034"/>
                  </a:lnTo>
                  <a:lnTo>
                    <a:pt x="837793" y="45072"/>
                  </a:lnTo>
                  <a:lnTo>
                    <a:pt x="837793" y="22364"/>
                  </a:lnTo>
                  <a:lnTo>
                    <a:pt x="835533" y="19672"/>
                  </a:lnTo>
                  <a:lnTo>
                    <a:pt x="835533" y="28105"/>
                  </a:lnTo>
                  <a:lnTo>
                    <a:pt x="835533" y="45034"/>
                  </a:lnTo>
                  <a:lnTo>
                    <a:pt x="835533" y="129222"/>
                  </a:lnTo>
                  <a:lnTo>
                    <a:pt x="816483" y="150190"/>
                  </a:lnTo>
                  <a:lnTo>
                    <a:pt x="23990" y="150190"/>
                  </a:lnTo>
                  <a:lnTo>
                    <a:pt x="5448" y="129222"/>
                  </a:lnTo>
                  <a:lnTo>
                    <a:pt x="5372" y="110413"/>
                  </a:lnTo>
                  <a:lnTo>
                    <a:pt x="835469" y="110413"/>
                  </a:lnTo>
                  <a:lnTo>
                    <a:pt x="835469" y="109791"/>
                  </a:lnTo>
                  <a:lnTo>
                    <a:pt x="835533" y="105613"/>
                  </a:lnTo>
                  <a:lnTo>
                    <a:pt x="835063" y="105981"/>
                  </a:lnTo>
                  <a:lnTo>
                    <a:pt x="835063" y="105333"/>
                  </a:lnTo>
                  <a:lnTo>
                    <a:pt x="834796" y="105333"/>
                  </a:lnTo>
                  <a:lnTo>
                    <a:pt x="834796" y="109143"/>
                  </a:lnTo>
                  <a:lnTo>
                    <a:pt x="834504" y="109143"/>
                  </a:lnTo>
                  <a:lnTo>
                    <a:pt x="834504" y="108585"/>
                  </a:lnTo>
                  <a:lnTo>
                    <a:pt x="834796" y="109143"/>
                  </a:lnTo>
                  <a:lnTo>
                    <a:pt x="834796" y="105333"/>
                  </a:lnTo>
                  <a:lnTo>
                    <a:pt x="834618" y="105333"/>
                  </a:lnTo>
                  <a:lnTo>
                    <a:pt x="834618" y="106603"/>
                  </a:lnTo>
                  <a:lnTo>
                    <a:pt x="834504" y="106832"/>
                  </a:lnTo>
                  <a:lnTo>
                    <a:pt x="834504" y="106603"/>
                  </a:lnTo>
                  <a:lnTo>
                    <a:pt x="834618" y="105333"/>
                  </a:lnTo>
                  <a:lnTo>
                    <a:pt x="5372" y="105333"/>
                  </a:lnTo>
                  <a:lnTo>
                    <a:pt x="5372" y="105041"/>
                  </a:lnTo>
                  <a:lnTo>
                    <a:pt x="5372" y="50520"/>
                  </a:lnTo>
                  <a:lnTo>
                    <a:pt x="835469" y="50520"/>
                  </a:lnTo>
                  <a:lnTo>
                    <a:pt x="835469" y="49898"/>
                  </a:lnTo>
                  <a:lnTo>
                    <a:pt x="835533" y="45656"/>
                  </a:lnTo>
                  <a:lnTo>
                    <a:pt x="835012" y="46088"/>
                  </a:lnTo>
                  <a:lnTo>
                    <a:pt x="835012" y="45440"/>
                  </a:lnTo>
                  <a:lnTo>
                    <a:pt x="834796" y="45440"/>
                  </a:lnTo>
                  <a:lnTo>
                    <a:pt x="834796" y="49250"/>
                  </a:lnTo>
                  <a:lnTo>
                    <a:pt x="834504" y="49250"/>
                  </a:lnTo>
                  <a:lnTo>
                    <a:pt x="834504" y="48691"/>
                  </a:lnTo>
                  <a:lnTo>
                    <a:pt x="834796" y="49250"/>
                  </a:lnTo>
                  <a:lnTo>
                    <a:pt x="834796" y="45440"/>
                  </a:lnTo>
                  <a:lnTo>
                    <a:pt x="834618" y="45440"/>
                  </a:lnTo>
                  <a:lnTo>
                    <a:pt x="834618" y="46710"/>
                  </a:lnTo>
                  <a:lnTo>
                    <a:pt x="834504" y="46939"/>
                  </a:lnTo>
                  <a:lnTo>
                    <a:pt x="834504" y="46710"/>
                  </a:lnTo>
                  <a:lnTo>
                    <a:pt x="834618" y="45440"/>
                  </a:lnTo>
                  <a:lnTo>
                    <a:pt x="5372" y="45440"/>
                  </a:lnTo>
                  <a:lnTo>
                    <a:pt x="5372" y="45034"/>
                  </a:lnTo>
                  <a:lnTo>
                    <a:pt x="5461" y="28105"/>
                  </a:lnTo>
                  <a:lnTo>
                    <a:pt x="24168" y="5372"/>
                  </a:lnTo>
                  <a:lnTo>
                    <a:pt x="816305" y="5372"/>
                  </a:lnTo>
                  <a:lnTo>
                    <a:pt x="835533" y="28105"/>
                  </a:lnTo>
                  <a:lnTo>
                    <a:pt x="835533" y="19672"/>
                  </a:lnTo>
                  <a:lnTo>
                    <a:pt x="821194" y="2628"/>
                  </a:lnTo>
                  <a:lnTo>
                    <a:pt x="819785" y="952"/>
                  </a:lnTo>
                  <a:lnTo>
                    <a:pt x="819200" y="368"/>
                  </a:lnTo>
                  <a:lnTo>
                    <a:pt x="818426" y="0"/>
                  </a:lnTo>
                  <a:lnTo>
                    <a:pt x="21767" y="0"/>
                  </a:lnTo>
                  <a:lnTo>
                    <a:pt x="20891" y="495"/>
                  </a:lnTo>
                  <a:lnTo>
                    <a:pt x="20408" y="1257"/>
                  </a:lnTo>
                  <a:lnTo>
                    <a:pt x="2590" y="22923"/>
                  </a:lnTo>
                  <a:lnTo>
                    <a:pt x="2590" y="50520"/>
                  </a:lnTo>
                  <a:lnTo>
                    <a:pt x="2578" y="105054"/>
                  </a:lnTo>
                  <a:lnTo>
                    <a:pt x="2514" y="110401"/>
                  </a:lnTo>
                  <a:lnTo>
                    <a:pt x="2514" y="105054"/>
                  </a:lnTo>
                  <a:lnTo>
                    <a:pt x="2578" y="50520"/>
                  </a:lnTo>
                  <a:lnTo>
                    <a:pt x="2590" y="22923"/>
                  </a:lnTo>
                  <a:lnTo>
                    <a:pt x="571" y="25374"/>
                  </a:lnTo>
                  <a:lnTo>
                    <a:pt x="215" y="25882"/>
                  </a:lnTo>
                  <a:lnTo>
                    <a:pt x="0" y="26441"/>
                  </a:lnTo>
                  <a:lnTo>
                    <a:pt x="0" y="46329"/>
                  </a:lnTo>
                  <a:lnTo>
                    <a:pt x="0" y="47777"/>
                  </a:lnTo>
                  <a:lnTo>
                    <a:pt x="0" y="49339"/>
                  </a:lnTo>
                  <a:lnTo>
                    <a:pt x="1092" y="50444"/>
                  </a:lnTo>
                  <a:lnTo>
                    <a:pt x="0" y="49339"/>
                  </a:lnTo>
                  <a:lnTo>
                    <a:pt x="0" y="106222"/>
                  </a:lnTo>
                  <a:lnTo>
                    <a:pt x="0" y="107670"/>
                  </a:lnTo>
                  <a:lnTo>
                    <a:pt x="0" y="109232"/>
                  </a:lnTo>
                  <a:lnTo>
                    <a:pt x="38" y="130987"/>
                  </a:lnTo>
                  <a:lnTo>
                    <a:pt x="241" y="131483"/>
                  </a:lnTo>
                  <a:lnTo>
                    <a:pt x="635" y="131965"/>
                  </a:lnTo>
                  <a:lnTo>
                    <a:pt x="673" y="132130"/>
                  </a:lnTo>
                  <a:lnTo>
                    <a:pt x="20599" y="154546"/>
                  </a:lnTo>
                  <a:lnTo>
                    <a:pt x="21107" y="155181"/>
                  </a:lnTo>
                  <a:lnTo>
                    <a:pt x="21882" y="155562"/>
                  </a:lnTo>
                  <a:lnTo>
                    <a:pt x="818857" y="155562"/>
                  </a:lnTo>
                  <a:lnTo>
                    <a:pt x="819785" y="155003"/>
                  </a:lnTo>
                  <a:lnTo>
                    <a:pt x="820242" y="154114"/>
                  </a:lnTo>
                  <a:lnTo>
                    <a:pt x="821423" y="152819"/>
                  </a:lnTo>
                  <a:lnTo>
                    <a:pt x="840333" y="132130"/>
                  </a:lnTo>
                  <a:lnTo>
                    <a:pt x="840435" y="131965"/>
                  </a:lnTo>
                  <a:lnTo>
                    <a:pt x="840752" y="131622"/>
                  </a:lnTo>
                  <a:lnTo>
                    <a:pt x="841019" y="1309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tIns="0" wrap="square"/>
            <a:p>
              <a:endParaRPr sz="1758"/>
            </a:p>
          </p:txBody>
        </p:sp>
        <p:pic>
          <p:nvPicPr>
            <p:cNvPr hidden="false" id="799" name="Picture 799"/>
            <p:cNvPicPr preferRelativeResize="true"/>
            <p:nvPr isPhoto="false"/>
          </p:nvPicPr>
          <p:blipFill>
            <a:blip r:embed="rId9"/>
            <a:stretch/>
          </p:blipFill>
          <p:spPr>
            <a:xfrm flipH="false" flipV="false" rot="0">
              <a:off x="968492" y="99054"/>
              <a:ext cx="148333" cy="153132"/>
            </a:xfrm>
            <a:prstGeom prst="rect">
              <a:avLst/>
            </a:prstGeom>
          </p:spPr>
        </p:pic>
      </p:grpSp>
      <p:sp>
        <p:nvSpPr>
          <p:cNvPr hidden="false" id="800" name="Shape 800"/>
          <p:cNvSpPr txBox="true"/>
          <p:nvPr isPhoto="false"/>
        </p:nvSpPr>
        <p:spPr>
          <a:xfrm flipH="false" flipV="false" rot="0">
            <a:off x="8022515" y="5970601"/>
            <a:ext cx="1591726" cy="350961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pPr algn="r" marR="63868">
              <a:lnSpc>
                <a:spcPts val="2656"/>
              </a:lnSpc>
            </a:pPr>
            <a:r>
              <a:rPr spc="-361" sz="2344">
                <a:latin typeface="Tahoma"/>
                <a:ea typeface="Tahoma"/>
                <a:cs typeface="Tahoma"/>
              </a:rPr>
              <a:t>1:1</a:t>
            </a:r>
            <a:endParaRPr sz="2344">
              <a:latin typeface="Tahoma"/>
              <a:ea typeface="Tahoma"/>
              <a:cs typeface="Tahoma"/>
            </a:endParaRPr>
          </a:p>
        </p:txBody>
      </p:sp>
    </p:spTree>
  </p:cSld>
</p:sld>
</file>

<file path=ppt/slides/slide28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01" name="GroupShape 80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803" name="Picture 803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758110" y="6380405"/>
            <a:ext cx="246069" cy="246081"/>
          </a:xfrm>
          <a:prstGeom prst="rect">
            <a:avLst/>
          </a:prstGeom>
        </p:spPr>
      </p:pic>
      <p:sp>
        <p:nvSpPr>
          <p:cNvPr hidden="false" id="804" name="Shape 804"/>
          <p:cNvSpPr txBox="true"/>
          <p:nvPr isPhoto="false"/>
        </p:nvSpPr>
        <p:spPr>
          <a:xfrm flipH="false" flipV="false" rot="0">
            <a:off x="2826337" y="6434822"/>
            <a:ext cx="109752" cy="117806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24" sz="684">
                <a:latin typeface="Tahoma"/>
                <a:ea typeface="Tahoma"/>
                <a:cs typeface="Tahoma"/>
              </a:rPr>
              <a:t>18</a:t>
            </a:r>
            <a:endParaRPr sz="684">
              <a:latin typeface="Tahoma"/>
              <a:ea typeface="Tahoma"/>
              <a:cs typeface="Tahoma"/>
            </a:endParaRPr>
          </a:p>
        </p:txBody>
      </p:sp>
      <p:pic>
        <p:nvPicPr>
          <p:cNvPr hidden="false" id="806" name="Picture 806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3537968" y="1933467"/>
            <a:ext cx="4937759" cy="3154927"/>
          </a:xfrm>
          <a:prstGeom prst="rect">
            <a:avLst/>
          </a:prstGeom>
        </p:spPr>
      </p:pic>
      <p:sp>
        <p:nvSpPr>
          <p:cNvPr hidden="false" id="807" name="Shape 807"/>
          <p:cNvSpPr txBox="false"/>
          <p:nvPr isPhoto="false"/>
        </p:nvSpPr>
        <p:spPr>
          <a:xfrm flipH="false" flipV="false" rot="0">
            <a:off x="2588536" y="181978"/>
            <a:ext cx="1921603" cy="690761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967864" name="ODFRight"/>
              <a:gd fmla="val 707390" name="ODFBottom"/>
              <a:gd fmla="val 1967864" name="ODFWidth"/>
              <a:gd fmla="val 707390" name="ODFHeight"/>
            </a:gdLst>
            <a:rect b="OXMLTextRectB" l="OXMLTextRectL" r="OXMLTextRectR" t="OXMLTextRectT"/>
            <a:pathLst>
              <a:path fill="norm" h="707390" stroke="true" w="1967864">
                <a:moveTo>
                  <a:pt x="1967306" y="0"/>
                </a:moveTo>
                <a:lnTo>
                  <a:pt x="0" y="0"/>
                </a:lnTo>
                <a:lnTo>
                  <a:pt x="0" y="707301"/>
                </a:lnTo>
                <a:lnTo>
                  <a:pt x="1967306" y="707301"/>
                </a:lnTo>
                <a:lnTo>
                  <a:pt x="1967306" y="0"/>
                </a:lnTo>
                <a:close/>
              </a:path>
            </a:pathLst>
          </a:custGeom>
          <a:solidFill>
            <a:srgbClr val="AACCDE"/>
          </a:solidFill>
        </p:spPr>
        <p:txBody>
          <a:bodyPr bIns="0" lIns="0" rIns="0" tIns="0" wrap="square"/>
          <a:p>
            <a:endParaRPr sz="1758"/>
          </a:p>
        </p:txBody>
      </p:sp>
      <p:sp>
        <p:nvSpPr>
          <p:cNvPr hidden="false" id="808" name="Shape 808"/>
          <p:cNvSpPr txBox="true"/>
          <p:nvPr isPhoto="false"/>
        </p:nvSpPr>
        <p:spPr>
          <a:xfrm flipH="false" flipV="false" rot="0">
            <a:off x="2569936" y="888641"/>
            <a:ext cx="578526" cy="620071"/>
          </a:xfrm>
          <a:prstGeom prst="rect">
            <a:avLst/>
          </a:prstGeom>
        </p:spPr>
        <p:txBody>
          <a:bodyPr bIns="0" lIns="0" rIns="0" tIns="12401" vert="horz" wrap="square">
            <a:spAutoFit/>
          </a:bodyPr>
          <a:p>
            <a:pPr indent="0" marL="12402">
              <a:spcBef>
                <a:spcPts val="98"/>
              </a:spcBef>
            </a:pPr>
            <a:r>
              <a:rPr spc="-24" sz="3906">
                <a:latin typeface="Tahoma"/>
                <a:ea typeface="Tahoma"/>
                <a:cs typeface="Tahoma"/>
              </a:rPr>
              <a:t>22</a:t>
            </a:r>
            <a:endParaRPr sz="3906">
              <a:latin typeface="Tahoma"/>
              <a:ea typeface="Tahoma"/>
              <a:cs typeface="Tahoma"/>
            </a:endParaRPr>
          </a:p>
        </p:txBody>
      </p:sp>
      <p:pic>
        <p:nvPicPr>
          <p:cNvPr hidden="false" id="810" name="Picture 810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3249087" y="230855"/>
            <a:ext cx="586339" cy="583363"/>
          </a:xfrm>
          <a:prstGeom prst="rect">
            <a:avLst/>
          </a:prstGeom>
        </p:spPr>
      </p:pic>
      <p:sp>
        <p:nvSpPr>
          <p:cNvPr hidden="false" id="811" name="Shape 811"/>
          <p:cNvSpPr txBox="true"/>
          <p:nvPr isPhoto="false"/>
        </p:nvSpPr>
        <p:spPr>
          <a:xfrm flipH="false" flipV="false" rot="0">
            <a:off x="2588536" y="181978"/>
            <a:ext cx="1921603" cy="677750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  <p:txBody>
          <a:bodyPr bIns="0" lIns="0" rIns="0" tIns="0" vert="horz" wrap="square">
            <a:spAutoFit/>
          </a:bodyPr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endParaRPr sz="781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601"/>
              </a:spcBef>
            </a:pPr>
            <a:endParaRPr sz="781">
              <a:latin typeface="Times New Roman"/>
              <a:ea typeface="Times New Roman"/>
              <a:cs typeface="Times New Roman"/>
            </a:endParaRPr>
          </a:p>
          <a:p>
            <a:pPr algn="ctr" marR="485521">
              <a:spcBef>
                <a:spcPts val="5"/>
              </a:spcBef>
            </a:pPr>
            <a:r>
              <a:rPr spc="-24" sz="781">
                <a:latin typeface="Tahoma"/>
                <a:ea typeface="Tahoma"/>
                <a:cs typeface="Tahoma"/>
              </a:rPr>
              <a:t>2x</a:t>
            </a:r>
            <a:endParaRPr sz="781">
              <a:latin typeface="Tahoma"/>
              <a:ea typeface="Tahoma"/>
              <a:cs typeface="Tahoma"/>
            </a:endParaRPr>
          </a:p>
        </p:txBody>
      </p:sp>
    </p:spTree>
  </p:cSld>
</p:sld>
</file>

<file path=ppt/slides/slide29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12" name="GroupShape 81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13" name="Shape 813"/>
          <p:cNvSpPr txBox="true"/>
          <p:nvPr isPhoto="false"/>
        </p:nvSpPr>
        <p:spPr>
          <a:xfrm flipH="false" flipV="false" rot="0">
            <a:off x="3701542" y="2143798"/>
            <a:ext cx="8229600" cy="2123657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false" baseline="0" cap="none" i="false" spc="0" strike="noStrike" sz="3000" u="none">
                <a:solidFill>
                  <a:srgbClr val="FF0000"/>
                </a:solidFill>
                <a:latin typeface="Arial"/>
                <a:ea typeface="Arial"/>
                <a:cs typeface="Arial"/>
              </a:rPr>
              <a:t> </a:t>
            </a:r>
            <a:r>
              <a:rPr b="true" sz="4400">
                <a:solidFill>
                  <a:srgbClr val="0A29D5"/>
                </a:solidFill>
                <a:latin typeface="Aptos"/>
                <a:ea typeface="Aptos"/>
                <a:cs typeface="Aptos"/>
              </a:rPr>
              <a:t>Удачи </a:t>
            </a:r>
          </a:p>
          <a:p>
            <a:pPr algn="ctr"/>
            <a:r>
              <a:rPr b="true" sz="4400">
                <a:solidFill>
                  <a:srgbClr val="0A29D5"/>
                </a:solidFill>
                <a:latin typeface="Aptos"/>
                <a:ea typeface="Aptos"/>
                <a:cs typeface="Aptos"/>
              </a:rPr>
              <a:t>в соревновательном сезоне 2025 - 2026</a:t>
            </a:r>
            <a:r>
              <a:rPr b="true" baseline="0" cap="none" i="false" spc="0" strike="noStrike" sz="4400" u="none">
                <a:solidFill>
                  <a:srgbClr val="0A29D5"/>
                </a:solidFill>
                <a:latin typeface="Aptos"/>
                <a:ea typeface="Aptos"/>
                <a:cs typeface="Aptos"/>
              </a:rPr>
              <a:t>  </a:t>
            </a:r>
            <a:endParaRPr sz="4400"/>
          </a:p>
        </p:txBody>
      </p:sp>
      <p:sp>
        <p:nvSpPr>
          <p:cNvPr hidden="false" id="814" name="Shape 814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>
</file>

<file path=ppt/slides/slide3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04" name="GroupShape 10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05" name="Shape 105"/>
          <p:cNvSpPr txBox="false"/>
          <p:nvPr isPhoto="false"/>
        </p:nvSpPr>
        <p:spPr>
          <a:xfrm flipH="false" flipV="false" rot="0">
            <a:off x="2800756" y="4360112"/>
            <a:ext cx="666750" cy="798195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666750" name="ODFRight"/>
              <a:gd fmla="val 798195" name="ODFBottom"/>
              <a:gd fmla="val 666750" name="ODFWidth"/>
              <a:gd fmla="val 798195" name="ODFHeight"/>
            </a:gdLst>
            <a:rect b="OXMLTextRectB" l="OXMLTextRectL" r="OXMLTextRectR" t="OXMLTextRectT"/>
            <a:pathLst>
              <a:path fill="norm" h="798195" stroke="true" w="666750">
                <a:moveTo>
                  <a:pt x="446303" y="290639"/>
                </a:moveTo>
                <a:lnTo>
                  <a:pt x="379539" y="290639"/>
                </a:lnTo>
                <a:lnTo>
                  <a:pt x="61429" y="651522"/>
                </a:lnTo>
                <a:lnTo>
                  <a:pt x="61429" y="798131"/>
                </a:lnTo>
                <a:lnTo>
                  <a:pt x="353479" y="413029"/>
                </a:lnTo>
                <a:lnTo>
                  <a:pt x="353479" y="405384"/>
                </a:lnTo>
                <a:lnTo>
                  <a:pt x="359283" y="405384"/>
                </a:lnTo>
                <a:lnTo>
                  <a:pt x="446303" y="290639"/>
                </a:lnTo>
                <a:close/>
              </a:path>
              <a:path fill="norm" h="798195" stroke="true" w="666750">
                <a:moveTo>
                  <a:pt x="620534" y="60896"/>
                </a:moveTo>
                <a:lnTo>
                  <a:pt x="260324" y="60896"/>
                </a:lnTo>
                <a:lnTo>
                  <a:pt x="260324" y="69430"/>
                </a:lnTo>
                <a:lnTo>
                  <a:pt x="498221" y="69430"/>
                </a:lnTo>
                <a:lnTo>
                  <a:pt x="498221" y="202819"/>
                </a:lnTo>
                <a:lnTo>
                  <a:pt x="260324" y="202819"/>
                </a:lnTo>
                <a:lnTo>
                  <a:pt x="260324" y="331025"/>
                </a:lnTo>
                <a:lnTo>
                  <a:pt x="68313" y="331025"/>
                </a:lnTo>
                <a:lnTo>
                  <a:pt x="68313" y="60896"/>
                </a:lnTo>
                <a:lnTo>
                  <a:pt x="61429" y="60896"/>
                </a:lnTo>
                <a:lnTo>
                  <a:pt x="61429" y="641527"/>
                </a:lnTo>
                <a:lnTo>
                  <a:pt x="285572" y="369531"/>
                </a:lnTo>
                <a:lnTo>
                  <a:pt x="327380" y="331025"/>
                </a:lnTo>
                <a:lnTo>
                  <a:pt x="374548" y="287578"/>
                </a:lnTo>
                <a:lnTo>
                  <a:pt x="452272" y="282778"/>
                </a:lnTo>
                <a:lnTo>
                  <a:pt x="566254" y="132461"/>
                </a:lnTo>
                <a:lnTo>
                  <a:pt x="560438" y="128562"/>
                </a:lnTo>
                <a:lnTo>
                  <a:pt x="555129" y="120726"/>
                </a:lnTo>
                <a:lnTo>
                  <a:pt x="553186" y="111137"/>
                </a:lnTo>
                <a:lnTo>
                  <a:pt x="555129" y="101549"/>
                </a:lnTo>
                <a:lnTo>
                  <a:pt x="560438" y="93713"/>
                </a:lnTo>
                <a:lnTo>
                  <a:pt x="568337" y="88430"/>
                </a:lnTo>
                <a:lnTo>
                  <a:pt x="578027" y="86487"/>
                </a:lnTo>
                <a:lnTo>
                  <a:pt x="601129" y="86487"/>
                </a:lnTo>
                <a:lnTo>
                  <a:pt x="620534" y="60896"/>
                </a:lnTo>
                <a:close/>
              </a:path>
              <a:path fill="norm" h="798195" stroke="true" w="666750">
                <a:moveTo>
                  <a:pt x="666724" y="0"/>
                </a:moveTo>
                <a:lnTo>
                  <a:pt x="40906" y="0"/>
                </a:lnTo>
                <a:lnTo>
                  <a:pt x="0" y="40640"/>
                </a:lnTo>
                <a:lnTo>
                  <a:pt x="0" y="708291"/>
                </a:lnTo>
                <a:lnTo>
                  <a:pt x="4724" y="708418"/>
                </a:lnTo>
                <a:lnTo>
                  <a:pt x="9588" y="709891"/>
                </a:lnTo>
                <a:lnTo>
                  <a:pt x="14439" y="713219"/>
                </a:lnTo>
                <a:lnTo>
                  <a:pt x="19723" y="717207"/>
                </a:lnTo>
                <a:lnTo>
                  <a:pt x="26670" y="721779"/>
                </a:lnTo>
                <a:lnTo>
                  <a:pt x="34112" y="724611"/>
                </a:lnTo>
                <a:lnTo>
                  <a:pt x="40906" y="723353"/>
                </a:lnTo>
                <a:lnTo>
                  <a:pt x="40906" y="40640"/>
                </a:lnTo>
                <a:lnTo>
                  <a:pt x="635901" y="40640"/>
                </a:lnTo>
                <a:lnTo>
                  <a:pt x="6667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pic>
        <p:nvPicPr>
          <p:cNvPr hidden="false" id="107" name="Picture 107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3335842"/>
            <a:ext cx="2751653" cy="2761614"/>
          </a:xfrm>
          <a:prstGeom prst="rect">
            <a:avLst/>
          </a:prstGeom>
        </p:spPr>
      </p:pic>
      <p:sp>
        <p:nvSpPr>
          <p:cNvPr hidden="false" id="108" name="Shape 108"/>
          <p:cNvSpPr txBox="false"/>
          <p:nvPr isPhoto="false"/>
        </p:nvSpPr>
        <p:spPr>
          <a:xfrm flipH="false" flipV="false" rot="0">
            <a:off x="0" y="6185676"/>
            <a:ext cx="2083435" cy="672465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2083435" name="ODFRight"/>
              <a:gd fmla="val 672465" name="ODFBottom"/>
              <a:gd fmla="val 2083435" name="ODFWidth"/>
              <a:gd fmla="val 672465" name="ODFHeight"/>
            </a:gdLst>
            <a:rect b="OXMLTextRectB" l="OXMLTextRectL" r="OXMLTextRectR" t="OXMLTextRectT"/>
            <a:pathLst>
              <a:path fill="norm" h="672465" stroke="true" w="2083435">
                <a:moveTo>
                  <a:pt x="1684001" y="526149"/>
                </a:moveTo>
                <a:lnTo>
                  <a:pt x="0" y="526149"/>
                </a:lnTo>
                <a:lnTo>
                  <a:pt x="0" y="672320"/>
                </a:lnTo>
                <a:lnTo>
                  <a:pt x="1573149" y="672320"/>
                </a:lnTo>
                <a:lnTo>
                  <a:pt x="1684001" y="526149"/>
                </a:lnTo>
                <a:close/>
              </a:path>
              <a:path fill="norm" h="672465" stroke="true" w="2083435">
                <a:moveTo>
                  <a:pt x="2083019" y="0"/>
                </a:moveTo>
                <a:lnTo>
                  <a:pt x="0" y="0"/>
                </a:lnTo>
                <a:lnTo>
                  <a:pt x="0" y="315953"/>
                </a:lnTo>
                <a:lnTo>
                  <a:pt x="1843408" y="315953"/>
                </a:lnTo>
                <a:lnTo>
                  <a:pt x="2083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09" name="Shape 109"/>
          <p:cNvSpPr txBox="false"/>
          <p:nvPr isPhoto="false"/>
        </p:nvSpPr>
        <p:spPr>
          <a:xfrm flipH="false" flipV="false" rot="0">
            <a:off x="2209231" y="4692062"/>
            <a:ext cx="187960" cy="304800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87960" name="ODFRight"/>
              <a:gd fmla="val 304800" name="ODFBottom"/>
              <a:gd fmla="val 187960" name="ODFWidth"/>
              <a:gd fmla="val 304800" name="ODFHeight"/>
            </a:gdLst>
            <a:rect b="OXMLTextRectB" l="OXMLTextRectL" r="OXMLTextRectR" t="OXMLTextRectT"/>
            <a:pathLst>
              <a:path fill="norm" h="304800" stroke="true" w="187960">
                <a:moveTo>
                  <a:pt x="105586" y="0"/>
                </a:moveTo>
                <a:lnTo>
                  <a:pt x="0" y="57436"/>
                </a:lnTo>
                <a:lnTo>
                  <a:pt x="162970" y="304373"/>
                </a:lnTo>
                <a:lnTo>
                  <a:pt x="187544" y="283717"/>
                </a:lnTo>
                <a:lnTo>
                  <a:pt x="1055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10" name="Shape 110"/>
          <p:cNvSpPr txBox="false"/>
          <p:nvPr isPhoto="false"/>
        </p:nvSpPr>
        <p:spPr>
          <a:xfrm flipH="false" flipV="false" rot="0">
            <a:off x="2800760" y="5039212"/>
            <a:ext cx="40639" cy="200659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40639" name="ODFRight"/>
              <a:gd fmla="val 200660" name="ODFBottom"/>
              <a:gd fmla="val 40639" name="ODFWidth"/>
              <a:gd fmla="val 200660" name="ODFHeight"/>
            </a:gdLst>
            <a:rect b="OXMLTextRectB" l="OXMLTextRectL" r="OXMLTextRectR" t="OXMLTextRectT"/>
            <a:pathLst>
              <a:path fill="norm" h="200660" stroke="true" w="40639">
                <a:moveTo>
                  <a:pt x="40371" y="0"/>
                </a:moveTo>
                <a:lnTo>
                  <a:pt x="0" y="0"/>
                </a:lnTo>
                <a:lnTo>
                  <a:pt x="0" y="200039"/>
                </a:lnTo>
                <a:lnTo>
                  <a:pt x="40371" y="146805"/>
                </a:lnTo>
                <a:lnTo>
                  <a:pt x="403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11" name="Shape 111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 bIns="0" lIns="0" rIns="0" tIns="12700" vert="horz" wrap="square">
            <a:spAutoFit/>
          </a:bodyPr>
          <a:lstStyle>
            <a:defPPr/>
            <a:lvl1pPr lvl="0"/>
          </a:lstStyle>
          <a:p>
            <a:pPr indent="0" marL="6136640">
              <a:lnSpc>
                <a:spcPct val="100000"/>
              </a:lnSpc>
              <a:spcBef>
                <a:spcPts val="100"/>
              </a:spcBef>
            </a:pPr>
            <a:r>
              <a:t>Конкурсное</a:t>
            </a:r>
            <a:r>
              <a:rPr spc="-120"/>
              <a:t> </a:t>
            </a:r>
            <a:r>
              <a:rPr spc="-10"/>
              <a:t>испытание</a:t>
            </a:r>
          </a:p>
          <a:p>
            <a:pPr indent="0" marL="8149590">
              <a:lnSpc>
                <a:spcPct val="100000"/>
              </a:lnSpc>
              <a:spcBef>
                <a:spcPts val="5"/>
              </a:spcBef>
            </a:pPr>
            <a:r>
              <a:rPr spc="-10"/>
              <a:t>«АЛГОРИТМИКА»</a:t>
            </a:r>
          </a:p>
        </p:txBody>
      </p:sp>
      <p:pic>
        <p:nvPicPr>
          <p:cNvPr hidden="false" id="113" name="Picture 113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7810465" y="1661899"/>
            <a:ext cx="3908405" cy="4422436"/>
          </a:xfrm>
          <a:prstGeom prst="rect">
            <a:avLst/>
          </a:prstGeom>
        </p:spPr>
      </p:pic>
      <p:pic>
        <p:nvPicPr>
          <p:cNvPr hidden="false" id="115" name="Picture 115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0" y="-1"/>
            <a:ext cx="12192000" cy="6858001"/>
          </a:xfrm>
          <a:prstGeom prst="rect">
            <a:avLst/>
          </a:prstGeom>
        </p:spPr>
      </p:pic>
    </p:spTree>
  </p:cSld>
</p:sld>
</file>

<file path=ppt/slides/slide4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16" name="GroupShape 11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17" name="Shape 117"/>
          <p:cNvSpPr txBox="false"/>
          <p:nvPr isPhoto="false"/>
        </p:nvSpPr>
        <p:spPr>
          <a:xfrm flipH="false" flipV="false" rot="0">
            <a:off x="2800756" y="4357065"/>
            <a:ext cx="666750" cy="798195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666750" name="ODFRight"/>
              <a:gd fmla="val 798195" name="ODFBottom"/>
              <a:gd fmla="val 666750" name="ODFWidth"/>
              <a:gd fmla="val 798195" name="ODFHeight"/>
            </a:gdLst>
            <a:rect b="OXMLTextRectB" l="OXMLTextRectL" r="OXMLTextRectR" t="OXMLTextRectT"/>
            <a:pathLst>
              <a:path fill="norm" h="798195" stroke="true" w="666750">
                <a:moveTo>
                  <a:pt x="446303" y="290639"/>
                </a:moveTo>
                <a:lnTo>
                  <a:pt x="379539" y="290639"/>
                </a:lnTo>
                <a:lnTo>
                  <a:pt x="61429" y="651522"/>
                </a:lnTo>
                <a:lnTo>
                  <a:pt x="61429" y="798131"/>
                </a:lnTo>
                <a:lnTo>
                  <a:pt x="353479" y="413029"/>
                </a:lnTo>
                <a:lnTo>
                  <a:pt x="353479" y="405384"/>
                </a:lnTo>
                <a:lnTo>
                  <a:pt x="359283" y="405384"/>
                </a:lnTo>
                <a:lnTo>
                  <a:pt x="446303" y="290639"/>
                </a:lnTo>
                <a:close/>
              </a:path>
              <a:path fill="norm" h="798195" stroke="true" w="666750">
                <a:moveTo>
                  <a:pt x="620534" y="60896"/>
                </a:moveTo>
                <a:lnTo>
                  <a:pt x="260324" y="60896"/>
                </a:lnTo>
                <a:lnTo>
                  <a:pt x="260324" y="69430"/>
                </a:lnTo>
                <a:lnTo>
                  <a:pt x="498221" y="69430"/>
                </a:lnTo>
                <a:lnTo>
                  <a:pt x="498221" y="202819"/>
                </a:lnTo>
                <a:lnTo>
                  <a:pt x="260324" y="202819"/>
                </a:lnTo>
                <a:lnTo>
                  <a:pt x="260324" y="331025"/>
                </a:lnTo>
                <a:lnTo>
                  <a:pt x="68313" y="331025"/>
                </a:lnTo>
                <a:lnTo>
                  <a:pt x="68313" y="60896"/>
                </a:lnTo>
                <a:lnTo>
                  <a:pt x="61429" y="60896"/>
                </a:lnTo>
                <a:lnTo>
                  <a:pt x="61429" y="641527"/>
                </a:lnTo>
                <a:lnTo>
                  <a:pt x="285572" y="369531"/>
                </a:lnTo>
                <a:lnTo>
                  <a:pt x="327380" y="331025"/>
                </a:lnTo>
                <a:lnTo>
                  <a:pt x="374548" y="287578"/>
                </a:lnTo>
                <a:lnTo>
                  <a:pt x="452272" y="282778"/>
                </a:lnTo>
                <a:lnTo>
                  <a:pt x="566254" y="132461"/>
                </a:lnTo>
                <a:lnTo>
                  <a:pt x="560438" y="128562"/>
                </a:lnTo>
                <a:lnTo>
                  <a:pt x="555129" y="120726"/>
                </a:lnTo>
                <a:lnTo>
                  <a:pt x="553186" y="111137"/>
                </a:lnTo>
                <a:lnTo>
                  <a:pt x="555129" y="101549"/>
                </a:lnTo>
                <a:lnTo>
                  <a:pt x="560438" y="93713"/>
                </a:lnTo>
                <a:lnTo>
                  <a:pt x="568337" y="88430"/>
                </a:lnTo>
                <a:lnTo>
                  <a:pt x="578027" y="86487"/>
                </a:lnTo>
                <a:lnTo>
                  <a:pt x="601129" y="86487"/>
                </a:lnTo>
                <a:lnTo>
                  <a:pt x="620534" y="60896"/>
                </a:lnTo>
                <a:close/>
              </a:path>
              <a:path fill="norm" h="798195" stroke="true" w="666750">
                <a:moveTo>
                  <a:pt x="666724" y="0"/>
                </a:moveTo>
                <a:lnTo>
                  <a:pt x="40906" y="0"/>
                </a:lnTo>
                <a:lnTo>
                  <a:pt x="0" y="40640"/>
                </a:lnTo>
                <a:lnTo>
                  <a:pt x="0" y="708291"/>
                </a:lnTo>
                <a:lnTo>
                  <a:pt x="4724" y="708418"/>
                </a:lnTo>
                <a:lnTo>
                  <a:pt x="9588" y="709891"/>
                </a:lnTo>
                <a:lnTo>
                  <a:pt x="14439" y="713219"/>
                </a:lnTo>
                <a:lnTo>
                  <a:pt x="19723" y="717207"/>
                </a:lnTo>
                <a:lnTo>
                  <a:pt x="26670" y="721779"/>
                </a:lnTo>
                <a:lnTo>
                  <a:pt x="34112" y="724611"/>
                </a:lnTo>
                <a:lnTo>
                  <a:pt x="40906" y="723353"/>
                </a:lnTo>
                <a:lnTo>
                  <a:pt x="40906" y="40640"/>
                </a:lnTo>
                <a:lnTo>
                  <a:pt x="635901" y="40640"/>
                </a:lnTo>
                <a:lnTo>
                  <a:pt x="6667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pic>
        <p:nvPicPr>
          <p:cNvPr hidden="false" id="119" name="Picture 119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3332793"/>
            <a:ext cx="2751653" cy="2761614"/>
          </a:xfrm>
          <a:prstGeom prst="rect">
            <a:avLst/>
          </a:prstGeom>
        </p:spPr>
      </p:pic>
      <p:sp>
        <p:nvSpPr>
          <p:cNvPr hidden="false" id="120" name="Shape 120"/>
          <p:cNvSpPr txBox="false"/>
          <p:nvPr isPhoto="false"/>
        </p:nvSpPr>
        <p:spPr>
          <a:xfrm flipH="false" flipV="false" rot="0">
            <a:off x="0" y="6182628"/>
            <a:ext cx="2083435" cy="675640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2083435" name="ODFRight"/>
              <a:gd fmla="val 675640" name="ODFBottom"/>
              <a:gd fmla="val 2083435" name="ODFWidth"/>
              <a:gd fmla="val 675640" name="ODFHeight"/>
            </a:gdLst>
            <a:rect b="OXMLTextRectB" l="OXMLTextRectL" r="OXMLTextRectR" t="OXMLTextRectT"/>
            <a:pathLst>
              <a:path fill="norm" h="675640" stroke="true" w="2083435">
                <a:moveTo>
                  <a:pt x="1684001" y="526149"/>
                </a:moveTo>
                <a:lnTo>
                  <a:pt x="0" y="526149"/>
                </a:lnTo>
                <a:lnTo>
                  <a:pt x="0" y="675367"/>
                </a:lnTo>
                <a:lnTo>
                  <a:pt x="1570839" y="675367"/>
                </a:lnTo>
                <a:lnTo>
                  <a:pt x="1684001" y="526149"/>
                </a:lnTo>
                <a:close/>
              </a:path>
              <a:path fill="norm" h="675640" stroke="true" w="2083435">
                <a:moveTo>
                  <a:pt x="2083019" y="0"/>
                </a:moveTo>
                <a:lnTo>
                  <a:pt x="0" y="0"/>
                </a:lnTo>
                <a:lnTo>
                  <a:pt x="0" y="315953"/>
                </a:lnTo>
                <a:lnTo>
                  <a:pt x="1843408" y="315953"/>
                </a:lnTo>
                <a:lnTo>
                  <a:pt x="2083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21" name="Shape 121"/>
          <p:cNvSpPr txBox="false"/>
          <p:nvPr isPhoto="false"/>
        </p:nvSpPr>
        <p:spPr>
          <a:xfrm flipH="false" flipV="false" rot="0">
            <a:off x="2209231" y="4689014"/>
            <a:ext cx="187960" cy="304800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87960" name="ODFRight"/>
              <a:gd fmla="val 304800" name="ODFBottom"/>
              <a:gd fmla="val 187960" name="ODFWidth"/>
              <a:gd fmla="val 304800" name="ODFHeight"/>
            </a:gdLst>
            <a:rect b="OXMLTextRectB" l="OXMLTextRectL" r="OXMLTextRectR" t="OXMLTextRectT"/>
            <a:pathLst>
              <a:path fill="norm" h="304800" stroke="true" w="187960">
                <a:moveTo>
                  <a:pt x="105586" y="0"/>
                </a:moveTo>
                <a:lnTo>
                  <a:pt x="0" y="57436"/>
                </a:lnTo>
                <a:lnTo>
                  <a:pt x="162970" y="304373"/>
                </a:lnTo>
                <a:lnTo>
                  <a:pt x="187544" y="283717"/>
                </a:lnTo>
                <a:lnTo>
                  <a:pt x="1055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22" name="Shape 122"/>
          <p:cNvSpPr txBox="false"/>
          <p:nvPr isPhoto="false"/>
        </p:nvSpPr>
        <p:spPr>
          <a:xfrm flipH="false" flipV="false" rot="0">
            <a:off x="2800760" y="5036165"/>
            <a:ext cx="40639" cy="200659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40639" name="ODFRight"/>
              <a:gd fmla="val 200660" name="ODFBottom"/>
              <a:gd fmla="val 40639" name="ODFWidth"/>
              <a:gd fmla="val 200660" name="ODFHeight"/>
            </a:gdLst>
            <a:rect b="OXMLTextRectB" l="OXMLTextRectL" r="OXMLTextRectR" t="OXMLTextRectT"/>
            <a:pathLst>
              <a:path fill="norm" h="200660" stroke="true" w="40639">
                <a:moveTo>
                  <a:pt x="40371" y="0"/>
                </a:moveTo>
                <a:lnTo>
                  <a:pt x="0" y="0"/>
                </a:lnTo>
                <a:lnTo>
                  <a:pt x="0" y="200039"/>
                </a:lnTo>
                <a:lnTo>
                  <a:pt x="40371" y="146805"/>
                </a:lnTo>
                <a:lnTo>
                  <a:pt x="403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23" name="Shape 123"/>
          <p:cNvSpPr txBox="true"/>
          <p:nvPr isPhoto="false">
            <p:ph idx="0" type="title"/>
          </p:nvPr>
        </p:nvSpPr>
        <p:spPr>
          <a:xfrm flipH="false" flipV="false" rot="0">
            <a:off x="6285103" y="526795"/>
            <a:ext cx="5729605" cy="1367790"/>
          </a:xfrm>
          <a:prstGeom prst="rect">
            <a:avLst/>
          </a:prstGeom>
        </p:spPr>
        <p:txBody>
          <a:bodyPr bIns="0" lIns="0" rIns="0" tIns="13334" vert="horz" wrap="square">
            <a:spAutoFit/>
          </a:bodyPr>
          <a:lstStyle>
            <a:defPPr/>
            <a:lvl1pPr lvl="0"/>
          </a:lstStyle>
          <a:p>
            <a:pPr indent="0" marL="12700">
              <a:lnSpc>
                <a:spcPct val="100000"/>
              </a:lnSpc>
              <a:spcBef>
                <a:spcPts val="104"/>
              </a:spcBef>
            </a:pPr>
            <a:r>
              <a:t>Конкурсное</a:t>
            </a:r>
            <a:r>
              <a:rPr spc="-120"/>
              <a:t> </a:t>
            </a:r>
            <a:r>
              <a:rPr spc="-10"/>
              <a:t>испытание</a:t>
            </a:r>
          </a:p>
          <a:p>
            <a:pPr indent="0" marL="2025650">
              <a:lnSpc>
                <a:spcPct val="100000"/>
              </a:lnSpc>
            </a:pPr>
            <a:r>
              <a:rPr spc="-10"/>
              <a:t>«АЛГОРИТМИКА»</a:t>
            </a:r>
          </a:p>
        </p:txBody>
      </p:sp>
      <p:sp>
        <p:nvSpPr>
          <p:cNvPr hidden="false" id="124" name="Shape 124"/>
          <p:cNvSpPr txBox="true"/>
          <p:nvPr isPhoto="false"/>
        </p:nvSpPr>
        <p:spPr>
          <a:xfrm flipH="false" flipV="false" rot="0">
            <a:off x="6284467" y="2311653"/>
            <a:ext cx="5783580" cy="3317875"/>
          </a:xfrm>
          <a:prstGeom prst="rect">
            <a:avLst/>
          </a:prstGeom>
        </p:spPr>
        <p:txBody>
          <a:bodyPr bIns="0" lIns="0" rIns="0" tIns="12700" vert="horz" wrap="square">
            <a:spAutoFit/>
          </a:bodyPr>
          <a:p>
            <a:pPr algn="r" indent="3634740" marL="12700" marR="5080">
              <a:lnSpc>
                <a:spcPct val="100000"/>
              </a:lnSpc>
              <a:spcBef>
                <a:spcPts val="100"/>
              </a:spcBef>
            </a:pPr>
            <a:r>
              <a:rPr b="true" spc="-540" sz="2400">
                <a:latin typeface="Arial"/>
                <a:ea typeface="Arial"/>
                <a:cs typeface="Arial"/>
              </a:rPr>
              <a:t>К</a:t>
            </a:r>
            <a:r>
              <a:rPr b="true" spc="-509" sz="2400">
                <a:latin typeface="Arial"/>
                <a:ea typeface="Arial"/>
                <a:cs typeface="Arial"/>
              </a:rPr>
              <a:t>о</a:t>
            </a:r>
            <a:r>
              <a:rPr b="true" spc="-610" sz="2400">
                <a:latin typeface="Arial"/>
                <a:ea typeface="Arial"/>
                <a:cs typeface="Arial"/>
              </a:rPr>
              <a:t>м</a:t>
            </a:r>
            <a:r>
              <a:rPr b="true" spc="-375" sz="2400">
                <a:latin typeface="Arial"/>
                <a:ea typeface="Arial"/>
                <a:cs typeface="Arial"/>
              </a:rPr>
              <a:t>а</a:t>
            </a:r>
            <a:r>
              <a:rPr b="true" spc="-505" sz="2400">
                <a:latin typeface="Arial"/>
                <a:ea typeface="Arial"/>
                <a:cs typeface="Arial"/>
              </a:rPr>
              <a:t>нд</a:t>
            </a:r>
            <a:r>
              <a:rPr b="true" spc="-60" sz="2400">
                <a:latin typeface="Arial"/>
                <a:ea typeface="Arial"/>
                <a:cs typeface="Arial"/>
              </a:rPr>
              <a:t>а</a:t>
            </a:r>
            <a:r>
              <a:rPr b="true" spc="-480" sz="2400">
                <a:latin typeface="Arial"/>
                <a:ea typeface="Arial"/>
                <a:cs typeface="Arial"/>
              </a:rPr>
              <a:t> </a:t>
            </a:r>
            <a:r>
              <a:rPr b="true" spc="-430" sz="2400">
                <a:latin typeface="Arial"/>
                <a:ea typeface="Arial"/>
                <a:cs typeface="Arial"/>
              </a:rPr>
              <a:t>с</a:t>
            </a:r>
            <a:r>
              <a:rPr b="true" spc="-545" sz="2400">
                <a:latin typeface="Arial"/>
                <a:ea typeface="Arial"/>
                <a:cs typeface="Arial"/>
              </a:rPr>
              <a:t>о</a:t>
            </a:r>
            <a:r>
              <a:rPr b="true" spc="-430" sz="2400">
                <a:latin typeface="Arial"/>
                <a:ea typeface="Arial"/>
                <a:cs typeface="Arial"/>
              </a:rPr>
              <a:t>с</a:t>
            </a:r>
            <a:r>
              <a:rPr b="true" spc="-520" sz="2400">
                <a:latin typeface="Arial"/>
                <a:ea typeface="Arial"/>
                <a:cs typeface="Arial"/>
              </a:rPr>
              <a:t>т</a:t>
            </a:r>
            <a:r>
              <a:rPr b="true" spc="-555" sz="2400">
                <a:latin typeface="Arial"/>
                <a:ea typeface="Arial"/>
                <a:cs typeface="Arial"/>
              </a:rPr>
              <a:t>ои</a:t>
            </a:r>
            <a:r>
              <a:rPr b="true" spc="-40" sz="2400">
                <a:latin typeface="Arial"/>
                <a:ea typeface="Arial"/>
                <a:cs typeface="Arial"/>
              </a:rPr>
              <a:t>т</a:t>
            </a:r>
            <a:r>
              <a:rPr b="true" spc="-550" sz="2400">
                <a:latin typeface="Arial"/>
                <a:ea typeface="Arial"/>
                <a:cs typeface="Arial"/>
              </a:rPr>
              <a:t>и</a:t>
            </a:r>
            <a:r>
              <a:rPr b="true" spc="-409" sz="2400">
                <a:latin typeface="Arial"/>
                <a:ea typeface="Arial"/>
                <a:cs typeface="Arial"/>
              </a:rPr>
              <a:t>з</a:t>
            </a:r>
            <a:r>
              <a:rPr b="true" spc="-95" sz="2400">
                <a:latin typeface="Arial"/>
                <a:ea typeface="Arial"/>
                <a:cs typeface="Arial"/>
              </a:rPr>
              <a:t>:</a:t>
            </a:r>
            <a:r>
              <a:rPr b="true" spc="-415" sz="2400">
                <a:latin typeface="Arial"/>
                <a:ea typeface="Arial"/>
                <a:cs typeface="Arial"/>
              </a:rPr>
              <a:t> </a:t>
            </a:r>
            <a:r>
              <a:rPr b="true" spc="-71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С</a:t>
            </a:r>
            <a:r>
              <a:rPr b="true" spc="-58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б</a:t>
            </a:r>
            <a:r>
              <a:rPr b="true" spc="-58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о</a:t>
            </a:r>
            <a:r>
              <a:rPr b="true" spc="-52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р</a:t>
            </a:r>
            <a:r>
              <a:rPr b="true" spc="-89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щ</a:t>
            </a:r>
            <a:r>
              <a:rPr b="true" spc="-59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и</a:t>
            </a:r>
            <a:r>
              <a:rPr b="true" spc="2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к</a:t>
            </a:r>
            <a:r>
              <a:rPr b="true" spc="-40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(</a:t>
            </a:r>
            <a:r>
              <a:rPr b="true" spc="-13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1</a:t>
            </a:r>
            <a:r>
              <a:rPr b="true" spc="-23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 </a:t>
            </a:r>
            <a:r>
              <a:rPr b="true" spc="-39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участник):</a:t>
            </a:r>
            <a:r>
              <a:rPr b="true" spc="-254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 </a:t>
            </a:r>
            <a:r>
              <a:rPr b="true" spc="-735" sz="2400">
                <a:latin typeface="Arial"/>
                <a:ea typeface="Arial"/>
                <a:cs typeface="Arial"/>
              </a:rPr>
              <a:t>Н</a:t>
            </a:r>
            <a:r>
              <a:rPr b="true" spc="-395" sz="2400">
                <a:latin typeface="Arial"/>
                <a:ea typeface="Arial"/>
                <a:cs typeface="Arial"/>
              </a:rPr>
              <a:t>а</a:t>
            </a:r>
            <a:r>
              <a:rPr b="true" spc="-390" sz="2400">
                <a:latin typeface="Arial"/>
                <a:ea typeface="Arial"/>
                <a:cs typeface="Arial"/>
              </a:rPr>
              <a:t>х</a:t>
            </a:r>
            <a:r>
              <a:rPr b="true" spc="-525" sz="2400">
                <a:latin typeface="Arial"/>
                <a:ea typeface="Arial"/>
                <a:cs typeface="Arial"/>
              </a:rPr>
              <a:t>о</a:t>
            </a:r>
            <a:r>
              <a:rPr b="true" spc="-520" sz="2400">
                <a:latin typeface="Arial"/>
                <a:ea typeface="Arial"/>
                <a:cs typeface="Arial"/>
              </a:rPr>
              <a:t>дит</a:t>
            </a:r>
            <a:r>
              <a:rPr b="true" spc="-409" sz="2400">
                <a:latin typeface="Arial"/>
                <a:ea typeface="Arial"/>
                <a:cs typeface="Arial"/>
              </a:rPr>
              <a:t>с</a:t>
            </a:r>
            <a:r>
              <a:rPr b="true" spc="65" sz="2400">
                <a:latin typeface="Arial"/>
                <a:ea typeface="Arial"/>
                <a:cs typeface="Arial"/>
              </a:rPr>
              <a:t>я</a:t>
            </a:r>
            <a:r>
              <a:rPr b="true" spc="-530" sz="2400">
                <a:latin typeface="Arial"/>
                <a:ea typeface="Arial"/>
                <a:cs typeface="Arial"/>
              </a:rPr>
              <a:t>н</a:t>
            </a:r>
            <a:r>
              <a:rPr b="true" spc="-75" sz="2400">
                <a:latin typeface="Arial"/>
                <a:ea typeface="Arial"/>
                <a:cs typeface="Arial"/>
              </a:rPr>
              <a:t>а</a:t>
            </a:r>
            <a:r>
              <a:rPr b="true" spc="-430" sz="2400">
                <a:latin typeface="Arial"/>
                <a:ea typeface="Arial"/>
                <a:cs typeface="Arial"/>
              </a:rPr>
              <a:t> </a:t>
            </a:r>
            <a:r>
              <a:rPr b="true" spc="-570" sz="2400">
                <a:latin typeface="Arial"/>
                <a:ea typeface="Arial"/>
                <a:cs typeface="Arial"/>
              </a:rPr>
              <a:t>и</a:t>
            </a:r>
            <a:r>
              <a:rPr b="true" spc="-400" sz="2400">
                <a:latin typeface="Arial"/>
                <a:ea typeface="Arial"/>
                <a:cs typeface="Arial"/>
              </a:rPr>
              <a:t>г</a:t>
            </a:r>
            <a:r>
              <a:rPr b="true" spc="-515" sz="2400">
                <a:latin typeface="Arial"/>
                <a:ea typeface="Arial"/>
                <a:cs typeface="Arial"/>
              </a:rPr>
              <a:t>р</a:t>
            </a:r>
            <a:r>
              <a:rPr b="true" spc="-550" sz="2400">
                <a:latin typeface="Arial"/>
                <a:ea typeface="Arial"/>
                <a:cs typeface="Arial"/>
              </a:rPr>
              <a:t>о</a:t>
            </a:r>
            <a:r>
              <a:rPr b="true" spc="-545" sz="2400">
                <a:latin typeface="Arial"/>
                <a:ea typeface="Arial"/>
                <a:cs typeface="Arial"/>
              </a:rPr>
              <a:t>в</a:t>
            </a:r>
            <a:r>
              <a:rPr b="true" spc="-565" sz="2400">
                <a:latin typeface="Arial"/>
                <a:ea typeface="Arial"/>
                <a:cs typeface="Arial"/>
              </a:rPr>
              <a:t>о</a:t>
            </a:r>
            <a:r>
              <a:rPr b="true" spc="-75" sz="2400">
                <a:latin typeface="Arial"/>
                <a:ea typeface="Arial"/>
                <a:cs typeface="Arial"/>
              </a:rPr>
              <a:t>м</a:t>
            </a:r>
            <a:r>
              <a:rPr b="true" spc="-570" sz="2400">
                <a:latin typeface="Arial"/>
                <a:ea typeface="Arial"/>
                <a:cs typeface="Arial"/>
              </a:rPr>
              <a:t>п</a:t>
            </a:r>
            <a:r>
              <a:rPr b="true" spc="-580" sz="2400">
                <a:latin typeface="Arial"/>
                <a:ea typeface="Arial"/>
                <a:cs typeface="Arial"/>
              </a:rPr>
              <a:t>ол</a:t>
            </a:r>
            <a:r>
              <a:rPr b="true" spc="-480" sz="2400">
                <a:latin typeface="Arial"/>
                <a:ea typeface="Arial"/>
                <a:cs typeface="Arial"/>
              </a:rPr>
              <a:t>е</a:t>
            </a:r>
            <a:r>
              <a:rPr b="true" spc="-114" sz="2400">
                <a:latin typeface="Arial"/>
                <a:ea typeface="Arial"/>
                <a:cs typeface="Arial"/>
              </a:rPr>
              <a:t>.</a:t>
            </a:r>
            <a:r>
              <a:rPr b="true" spc="-355" sz="2400">
                <a:latin typeface="Arial"/>
                <a:ea typeface="Arial"/>
                <a:cs typeface="Arial"/>
              </a:rPr>
              <a:t> </a:t>
            </a:r>
            <a:r>
              <a:rPr b="true" spc="-660" sz="2400">
                <a:latin typeface="Arial"/>
                <a:ea typeface="Arial"/>
                <a:cs typeface="Arial"/>
              </a:rPr>
              <a:t>Е</a:t>
            </a:r>
            <a:r>
              <a:rPr b="true" spc="-345" sz="2400">
                <a:latin typeface="Arial"/>
                <a:ea typeface="Arial"/>
                <a:cs typeface="Arial"/>
              </a:rPr>
              <a:t>г</a:t>
            </a:r>
            <a:r>
              <a:rPr b="true" spc="30" sz="2400">
                <a:latin typeface="Arial"/>
                <a:ea typeface="Arial"/>
                <a:cs typeface="Arial"/>
              </a:rPr>
              <a:t>о</a:t>
            </a:r>
            <a:r>
              <a:rPr b="true" spc="-430" sz="2400">
                <a:latin typeface="Arial"/>
                <a:ea typeface="Arial"/>
                <a:cs typeface="Arial"/>
              </a:rPr>
              <a:t>з</a:t>
            </a:r>
            <a:r>
              <a:rPr b="true" spc="-380" sz="2400">
                <a:latin typeface="Arial"/>
                <a:ea typeface="Arial"/>
                <a:cs typeface="Arial"/>
              </a:rPr>
              <a:t>а</a:t>
            </a:r>
            <a:r>
              <a:rPr b="true" spc="-495" sz="2400">
                <a:latin typeface="Arial"/>
                <a:ea typeface="Arial"/>
                <a:cs typeface="Arial"/>
              </a:rPr>
              <a:t>д</a:t>
            </a:r>
            <a:r>
              <a:rPr b="true" spc="-380" sz="2400">
                <a:latin typeface="Arial"/>
                <a:ea typeface="Arial"/>
                <a:cs typeface="Arial"/>
              </a:rPr>
              <a:t>а</a:t>
            </a:r>
            <a:r>
              <a:rPr b="true" spc="-470" sz="2400">
                <a:latin typeface="Arial"/>
                <a:ea typeface="Arial"/>
                <a:cs typeface="Arial"/>
              </a:rPr>
              <a:t>ч</a:t>
            </a:r>
            <a:r>
              <a:rPr b="true" spc="-60" sz="2400">
                <a:latin typeface="Arial"/>
                <a:ea typeface="Arial"/>
                <a:cs typeface="Arial"/>
              </a:rPr>
              <a:t>а</a:t>
            </a:r>
            <a:r>
              <a:rPr b="true" spc="-455" sz="2400">
                <a:latin typeface="Arial"/>
                <a:ea typeface="Arial"/>
                <a:cs typeface="Arial"/>
              </a:rPr>
              <a:t> </a:t>
            </a:r>
            <a:r>
              <a:rPr b="true" spc="105" sz="2400">
                <a:latin typeface="Arial"/>
                <a:ea typeface="Arial"/>
                <a:cs typeface="Arial"/>
              </a:rPr>
              <a:t>–</a:t>
            </a:r>
            <a:r>
              <a:rPr b="true" spc="-509" sz="2400">
                <a:latin typeface="Arial"/>
                <a:ea typeface="Arial"/>
                <a:cs typeface="Arial"/>
              </a:rPr>
              <a:t>н</a:t>
            </a:r>
            <a:r>
              <a:rPr b="true" spc="-375" sz="2400">
                <a:latin typeface="Arial"/>
                <a:ea typeface="Arial"/>
                <a:cs typeface="Arial"/>
              </a:rPr>
              <a:t>а</a:t>
            </a:r>
            <a:r>
              <a:rPr b="true" spc="-500" sz="2400">
                <a:latin typeface="Arial"/>
                <a:ea typeface="Arial"/>
                <a:cs typeface="Arial"/>
              </a:rPr>
              <a:t>й</a:t>
            </a:r>
            <a:r>
              <a:rPr b="true" spc="-495" sz="2400">
                <a:latin typeface="Arial"/>
                <a:ea typeface="Arial"/>
                <a:cs typeface="Arial"/>
              </a:rPr>
              <a:t>т</a:t>
            </a:r>
            <a:r>
              <a:rPr b="true" spc="-509" sz="2400">
                <a:latin typeface="Arial"/>
                <a:ea typeface="Arial"/>
                <a:cs typeface="Arial"/>
              </a:rPr>
              <a:t>и</a:t>
            </a:r>
            <a:r>
              <a:rPr b="true" spc="-55" sz="2400">
                <a:latin typeface="Arial"/>
                <a:ea typeface="Arial"/>
                <a:cs typeface="Arial"/>
              </a:rPr>
              <a:t>,</a:t>
            </a:r>
            <a:r>
              <a:rPr b="true" spc="-265" sz="2400">
                <a:latin typeface="Arial"/>
                <a:ea typeface="Arial"/>
                <a:cs typeface="Arial"/>
              </a:rPr>
              <a:t> </a:t>
            </a:r>
            <a:r>
              <a:rPr b="true" spc="-434" sz="2400">
                <a:latin typeface="Arial"/>
                <a:ea typeface="Arial"/>
                <a:cs typeface="Arial"/>
              </a:rPr>
              <a:t>с</a:t>
            </a:r>
            <a:r>
              <a:rPr b="true" spc="-565" sz="2400">
                <a:latin typeface="Arial"/>
                <a:ea typeface="Arial"/>
                <a:cs typeface="Arial"/>
              </a:rPr>
              <a:t>об</a:t>
            </a:r>
            <a:r>
              <a:rPr b="true" spc="-500" sz="2400">
                <a:latin typeface="Arial"/>
                <a:ea typeface="Arial"/>
                <a:cs typeface="Arial"/>
              </a:rPr>
              <a:t>р</a:t>
            </a:r>
            <a:r>
              <a:rPr b="true" spc="-420" sz="2400">
                <a:latin typeface="Arial"/>
                <a:ea typeface="Arial"/>
                <a:cs typeface="Arial"/>
              </a:rPr>
              <a:t>а</a:t>
            </a:r>
            <a:r>
              <a:rPr b="true" spc="-520" sz="2400">
                <a:latin typeface="Arial"/>
                <a:ea typeface="Arial"/>
                <a:cs typeface="Arial"/>
              </a:rPr>
              <a:t>т</a:t>
            </a:r>
            <a:r>
              <a:rPr b="true" spc="30" sz="2400">
                <a:latin typeface="Arial"/>
                <a:ea typeface="Arial"/>
                <a:cs typeface="Arial"/>
              </a:rPr>
              <a:t>ь</a:t>
            </a:r>
            <a:r>
              <a:rPr b="true" spc="-525" sz="2400">
                <a:latin typeface="Arial"/>
                <a:ea typeface="Arial"/>
                <a:cs typeface="Arial"/>
              </a:rPr>
              <a:t>т</a:t>
            </a:r>
            <a:r>
              <a:rPr b="true" spc="-560" sz="2400">
                <a:latin typeface="Arial"/>
                <a:ea typeface="Arial"/>
                <a:cs typeface="Arial"/>
              </a:rPr>
              <a:t>ол</a:t>
            </a:r>
            <a:r>
              <a:rPr b="true" spc="-490" sz="2400">
                <a:latin typeface="Arial"/>
                <a:ea typeface="Arial"/>
                <a:cs typeface="Arial"/>
              </a:rPr>
              <a:t>ь</a:t>
            </a:r>
            <a:r>
              <a:rPr b="true" spc="-409" sz="2400">
                <a:latin typeface="Arial"/>
                <a:ea typeface="Arial"/>
                <a:cs typeface="Arial"/>
              </a:rPr>
              <a:t>к</a:t>
            </a:r>
            <a:r>
              <a:rPr b="true" spc="-20" sz="2400">
                <a:latin typeface="Arial"/>
                <a:ea typeface="Arial"/>
                <a:cs typeface="Arial"/>
              </a:rPr>
              <a:t>о</a:t>
            </a:r>
            <a:r>
              <a:rPr b="true" spc="-555" sz="2400">
                <a:latin typeface="Arial"/>
                <a:ea typeface="Arial"/>
                <a:cs typeface="Arial"/>
              </a:rPr>
              <a:t>н</a:t>
            </a:r>
            <a:r>
              <a:rPr b="true" spc="-465" sz="2400">
                <a:latin typeface="Arial"/>
                <a:ea typeface="Arial"/>
                <a:cs typeface="Arial"/>
              </a:rPr>
              <a:t>е</a:t>
            </a:r>
            <a:r>
              <a:rPr b="true" spc="-565" sz="2400">
                <a:latin typeface="Arial"/>
                <a:ea typeface="Arial"/>
                <a:cs typeface="Arial"/>
              </a:rPr>
              <a:t>об</a:t>
            </a:r>
            <a:r>
              <a:rPr b="true" spc="-430" sz="2400">
                <a:latin typeface="Arial"/>
                <a:ea typeface="Arial"/>
                <a:cs typeface="Arial"/>
              </a:rPr>
              <a:t>х</a:t>
            </a:r>
            <a:r>
              <a:rPr b="true" spc="-550" sz="2400">
                <a:latin typeface="Arial"/>
                <a:ea typeface="Arial"/>
                <a:cs typeface="Arial"/>
              </a:rPr>
              <a:t>о</a:t>
            </a:r>
            <a:r>
              <a:rPr b="true" spc="-540" sz="2400">
                <a:latin typeface="Arial"/>
                <a:ea typeface="Arial"/>
                <a:cs typeface="Arial"/>
              </a:rPr>
              <a:t>ди</a:t>
            </a:r>
            <a:r>
              <a:rPr b="true" spc="-650" sz="2400">
                <a:latin typeface="Arial"/>
                <a:ea typeface="Arial"/>
                <a:cs typeface="Arial"/>
              </a:rPr>
              <a:t>м</a:t>
            </a:r>
            <a:r>
              <a:rPr b="true" spc="-610" sz="2400">
                <a:latin typeface="Arial"/>
                <a:ea typeface="Arial"/>
                <a:cs typeface="Arial"/>
              </a:rPr>
              <a:t>ы</a:t>
            </a:r>
            <a:r>
              <a:rPr b="true" spc="-100" sz="2400">
                <a:latin typeface="Arial"/>
                <a:ea typeface="Arial"/>
                <a:cs typeface="Arial"/>
              </a:rPr>
              <a:t>е</a:t>
            </a:r>
            <a:r>
              <a:rPr b="true" spc="-459" sz="2400">
                <a:latin typeface="Arial"/>
                <a:ea typeface="Arial"/>
                <a:cs typeface="Arial"/>
              </a:rPr>
              <a:t> </a:t>
            </a:r>
            <a:r>
              <a:rPr b="true" spc="-425" sz="2400">
                <a:latin typeface="Arial"/>
                <a:ea typeface="Arial"/>
                <a:cs typeface="Arial"/>
              </a:rPr>
              <a:t>э</a:t>
            </a:r>
            <a:r>
              <a:rPr b="true" spc="-560" sz="2400">
                <a:latin typeface="Arial"/>
                <a:ea typeface="Arial"/>
                <a:cs typeface="Arial"/>
              </a:rPr>
              <a:t>л</a:t>
            </a:r>
            <a:r>
              <a:rPr b="true" spc="-470" sz="2400">
                <a:latin typeface="Arial"/>
                <a:ea typeface="Arial"/>
                <a:cs typeface="Arial"/>
              </a:rPr>
              <a:t>е</a:t>
            </a:r>
            <a:r>
              <a:rPr b="true" spc="-645" sz="2400">
                <a:latin typeface="Arial"/>
                <a:ea typeface="Arial"/>
                <a:cs typeface="Arial"/>
              </a:rPr>
              <a:t>м</a:t>
            </a:r>
            <a:r>
              <a:rPr b="true" spc="-459" sz="2400">
                <a:latin typeface="Arial"/>
                <a:ea typeface="Arial"/>
                <a:cs typeface="Arial"/>
              </a:rPr>
              <a:t>е</a:t>
            </a:r>
            <a:r>
              <a:rPr b="true" spc="-555" sz="2400">
                <a:latin typeface="Arial"/>
                <a:ea typeface="Arial"/>
                <a:cs typeface="Arial"/>
              </a:rPr>
              <a:t>нт</a:t>
            </a:r>
            <a:r>
              <a:rPr b="true" spc="-15" sz="2400">
                <a:latin typeface="Arial"/>
                <a:ea typeface="Arial"/>
                <a:cs typeface="Arial"/>
              </a:rPr>
              <a:t>ы</a:t>
            </a:r>
            <a:r>
              <a:rPr b="true" spc="-484" sz="2400">
                <a:latin typeface="Arial"/>
                <a:ea typeface="Arial"/>
                <a:cs typeface="Arial"/>
              </a:rPr>
              <a:t>р</a:t>
            </a:r>
            <a:r>
              <a:rPr b="true" spc="-545" sz="2400">
                <a:latin typeface="Arial"/>
                <a:ea typeface="Arial"/>
                <a:cs typeface="Arial"/>
              </a:rPr>
              <a:t>обо</a:t>
            </a:r>
            <a:r>
              <a:rPr b="true" spc="-515" sz="2400">
                <a:latin typeface="Arial"/>
                <a:ea typeface="Arial"/>
                <a:cs typeface="Arial"/>
              </a:rPr>
              <a:t>т</a:t>
            </a:r>
            <a:r>
              <a:rPr b="true" spc="-95" sz="2400">
                <a:latin typeface="Arial"/>
                <a:ea typeface="Arial"/>
                <a:cs typeface="Arial"/>
              </a:rPr>
              <a:t>а</a:t>
            </a:r>
            <a:r>
              <a:rPr b="true" spc="-470" sz="2400">
                <a:latin typeface="Arial"/>
                <a:ea typeface="Arial"/>
                <a:cs typeface="Arial"/>
              </a:rPr>
              <a:t> </a:t>
            </a:r>
            <a:r>
              <a:rPr b="true" spc="-10" sz="2400">
                <a:latin typeface="Arial"/>
                <a:ea typeface="Arial"/>
                <a:cs typeface="Arial"/>
              </a:rPr>
              <a:t>и</a:t>
            </a:r>
            <a:r>
              <a:rPr b="true" spc="-515" sz="2400">
                <a:latin typeface="Arial"/>
                <a:ea typeface="Arial"/>
                <a:cs typeface="Arial"/>
              </a:rPr>
              <a:t>д</a:t>
            </a:r>
            <a:r>
              <a:rPr b="true" spc="-530" sz="2400">
                <a:latin typeface="Arial"/>
                <a:ea typeface="Arial"/>
                <a:cs typeface="Arial"/>
              </a:rPr>
              <a:t>о</a:t>
            </a:r>
            <a:r>
              <a:rPr b="true" spc="-415" sz="2400">
                <a:latin typeface="Arial"/>
                <a:ea typeface="Arial"/>
                <a:cs typeface="Arial"/>
              </a:rPr>
              <a:t>с</a:t>
            </a:r>
            <a:r>
              <a:rPr b="true" spc="-505" sz="2400">
                <a:latin typeface="Arial"/>
                <a:ea typeface="Arial"/>
                <a:cs typeface="Arial"/>
              </a:rPr>
              <a:t>т</a:t>
            </a:r>
            <a:r>
              <a:rPr b="true" spc="-400" sz="2400">
                <a:latin typeface="Arial"/>
                <a:ea typeface="Arial"/>
                <a:cs typeface="Arial"/>
              </a:rPr>
              <a:t>а</a:t>
            </a:r>
            <a:r>
              <a:rPr b="true" spc="-515" sz="2400">
                <a:latin typeface="Arial"/>
                <a:ea typeface="Arial"/>
                <a:cs typeface="Arial"/>
              </a:rPr>
              <a:t>в</a:t>
            </a:r>
            <a:r>
              <a:rPr b="true" spc="-525" sz="2400">
                <a:latin typeface="Arial"/>
                <a:ea typeface="Arial"/>
                <a:cs typeface="Arial"/>
              </a:rPr>
              <a:t>ит</a:t>
            </a:r>
            <a:r>
              <a:rPr b="true" spc="55" sz="2400">
                <a:latin typeface="Arial"/>
                <a:ea typeface="Arial"/>
                <a:cs typeface="Arial"/>
              </a:rPr>
              <a:t>ь</a:t>
            </a:r>
            <a:r>
              <a:rPr b="true" spc="-535" sz="2400">
                <a:latin typeface="Arial"/>
                <a:ea typeface="Arial"/>
                <a:cs typeface="Arial"/>
              </a:rPr>
              <a:t>и</a:t>
            </a:r>
            <a:r>
              <a:rPr b="true" spc="-80" sz="2400">
                <a:latin typeface="Arial"/>
                <a:ea typeface="Arial"/>
                <a:cs typeface="Arial"/>
              </a:rPr>
              <a:t>х</a:t>
            </a:r>
            <a:r>
              <a:rPr b="true" spc="-455" sz="2400">
                <a:latin typeface="Arial"/>
                <a:ea typeface="Arial"/>
                <a:cs typeface="Arial"/>
              </a:rPr>
              <a:t> </a:t>
            </a:r>
            <a:r>
              <a:rPr b="true" sz="2400">
                <a:latin typeface="Arial"/>
                <a:ea typeface="Arial"/>
                <a:cs typeface="Arial"/>
              </a:rPr>
              <a:t>в</a:t>
            </a:r>
            <a:r>
              <a:rPr b="true" spc="-310" sz="2400">
                <a:latin typeface="Arial"/>
                <a:ea typeface="Arial"/>
                <a:cs typeface="Arial"/>
              </a:rPr>
              <a:t>«</a:t>
            </a:r>
            <a:r>
              <a:rPr b="true" spc="-705" sz="2400">
                <a:latin typeface="Arial"/>
                <a:ea typeface="Arial"/>
                <a:cs typeface="Arial"/>
              </a:rPr>
              <a:t>Ф</a:t>
            </a:r>
            <a:r>
              <a:rPr b="true" spc="-570" sz="2400">
                <a:latin typeface="Arial"/>
                <a:ea typeface="Arial"/>
                <a:cs typeface="Arial"/>
              </a:rPr>
              <a:t>ини</a:t>
            </a:r>
            <a:r>
              <a:rPr b="true" spc="-860" sz="2400">
                <a:latin typeface="Arial"/>
                <a:ea typeface="Arial"/>
                <a:cs typeface="Arial"/>
              </a:rPr>
              <a:t>ш</a:t>
            </a:r>
            <a:r>
              <a:rPr b="true" spc="-570" sz="2400">
                <a:latin typeface="Arial"/>
                <a:ea typeface="Arial"/>
                <a:cs typeface="Arial"/>
              </a:rPr>
              <a:t>н</a:t>
            </a:r>
            <a:r>
              <a:rPr b="true" spc="-420" sz="2400">
                <a:latin typeface="Arial"/>
                <a:ea typeface="Arial"/>
                <a:cs typeface="Arial"/>
              </a:rPr>
              <a:t>у</a:t>
            </a:r>
            <a:r>
              <a:rPr b="true" spc="-155" sz="2400">
                <a:latin typeface="Arial"/>
                <a:ea typeface="Arial"/>
                <a:cs typeface="Arial"/>
              </a:rPr>
              <a:t>ю</a:t>
            </a:r>
            <a:r>
              <a:rPr b="true" spc="-484" sz="2400">
                <a:latin typeface="Arial"/>
                <a:ea typeface="Arial"/>
                <a:cs typeface="Arial"/>
              </a:rPr>
              <a:t>з</a:t>
            </a:r>
            <a:r>
              <a:rPr b="true" spc="-565" sz="2400">
                <a:latin typeface="Arial"/>
                <a:ea typeface="Arial"/>
                <a:cs typeface="Arial"/>
              </a:rPr>
              <a:t>он</a:t>
            </a:r>
            <a:r>
              <a:rPr b="true" spc="-420" sz="2400">
                <a:latin typeface="Arial"/>
                <a:ea typeface="Arial"/>
                <a:cs typeface="Arial"/>
              </a:rPr>
              <a:t>у</a:t>
            </a:r>
            <a:r>
              <a:rPr b="true" spc="-310" sz="2400">
                <a:latin typeface="Arial"/>
                <a:ea typeface="Arial"/>
                <a:cs typeface="Arial"/>
              </a:rPr>
              <a:t>»</a:t>
            </a:r>
            <a:r>
              <a:rPr b="true" spc="-114" sz="2400">
                <a:latin typeface="Arial"/>
                <a:ea typeface="Arial"/>
                <a:cs typeface="Arial"/>
              </a:rPr>
              <a:t>.</a:t>
            </a:r>
            <a:r>
              <a:rPr b="true" spc="-450" sz="2400">
                <a:latin typeface="Arial"/>
                <a:ea typeface="Arial"/>
                <a:cs typeface="Arial"/>
              </a:rPr>
              <a:t> </a:t>
            </a:r>
            <a:r>
              <a:rPr b="true" spc="-54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К</a:t>
            </a:r>
            <a:r>
              <a:rPr b="true" spc="-509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о</a:t>
            </a:r>
            <a:r>
              <a:rPr b="true" spc="-61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м</a:t>
            </a:r>
            <a:r>
              <a:rPr b="true" spc="-37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а</a:t>
            </a:r>
            <a:r>
              <a:rPr b="true" spc="-50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нд</a:t>
            </a:r>
            <a:r>
              <a:rPr b="true" spc="-6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а</a:t>
            </a:r>
            <a:r>
              <a:rPr b="true" spc="-37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 </a:t>
            </a:r>
            <a:r>
              <a:rPr b="true" spc="-72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И</a:t>
            </a:r>
            <a:r>
              <a:rPr b="true" spc="-54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н</a:t>
            </a:r>
            <a:r>
              <a:rPr b="true" spc="-48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ж</a:t>
            </a:r>
            <a:r>
              <a:rPr b="true" spc="-459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е</a:t>
            </a:r>
            <a:r>
              <a:rPr b="true" spc="-54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н</a:t>
            </a:r>
            <a:r>
              <a:rPr b="true" spc="-459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е</a:t>
            </a:r>
            <a:r>
              <a:rPr b="true" spc="-47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р</a:t>
            </a:r>
            <a:r>
              <a:rPr b="true" spc="-52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о</a:t>
            </a:r>
            <a:r>
              <a:rPr b="true" spc="5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в</a:t>
            </a:r>
            <a:r>
              <a:rPr b="true" spc="-35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(</a:t>
            </a:r>
            <a:r>
              <a:rPr b="true" spc="-53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о</a:t>
            </a:r>
            <a:r>
              <a:rPr b="true" spc="-42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с</a:t>
            </a:r>
            <a:r>
              <a:rPr b="true" spc="-509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т</a:t>
            </a:r>
            <a:r>
              <a:rPr b="true" spc="-40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а</a:t>
            </a:r>
            <a:r>
              <a:rPr b="true" spc="-55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л</a:t>
            </a:r>
            <a:r>
              <a:rPr b="true" spc="-484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ь</a:t>
            </a:r>
            <a:r>
              <a:rPr b="true" spc="-53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н</a:t>
            </a:r>
            <a:r>
              <a:rPr b="true" spc="-60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ы</a:t>
            </a:r>
            <a:r>
              <a:rPr b="true" spc="3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е</a:t>
            </a:r>
            <a:r>
              <a:rPr b="true" spc="-39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у</a:t>
            </a:r>
            <a:r>
              <a:rPr b="true" spc="-49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ч</a:t>
            </a:r>
            <a:r>
              <a:rPr b="true" spc="-40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а</a:t>
            </a:r>
            <a:r>
              <a:rPr b="true" spc="-42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с</a:t>
            </a:r>
            <a:r>
              <a:rPr b="true" spc="-52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тни</a:t>
            </a:r>
            <a:r>
              <a:rPr b="true" spc="-39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к</a:t>
            </a:r>
            <a:r>
              <a:rPr b="true" spc="-54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и</a:t>
            </a:r>
            <a:r>
              <a:rPr b="true" spc="-35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)</a:t>
            </a:r>
            <a:r>
              <a:rPr b="true" spc="-85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:</a:t>
            </a:r>
            <a:r>
              <a:rPr b="true" spc="-160" sz="2400">
                <a:solidFill>
                  <a:srgbClr val="FF0000"/>
                </a:solidFill>
                <a:latin typeface="Arial"/>
                <a:ea typeface="Arial"/>
                <a:cs typeface="Arial"/>
              </a:rPr>
              <a:t> </a:t>
            </a:r>
            <a:r>
              <a:rPr b="true" spc="-735" sz="2400">
                <a:latin typeface="Arial"/>
                <a:ea typeface="Arial"/>
                <a:cs typeface="Arial"/>
              </a:rPr>
              <a:t>Н</a:t>
            </a:r>
            <a:r>
              <a:rPr b="true" spc="-395" sz="2400">
                <a:latin typeface="Arial"/>
                <a:ea typeface="Arial"/>
                <a:cs typeface="Arial"/>
              </a:rPr>
              <a:t>а</a:t>
            </a:r>
            <a:r>
              <a:rPr b="true" spc="-390" sz="2400">
                <a:latin typeface="Arial"/>
                <a:ea typeface="Arial"/>
                <a:cs typeface="Arial"/>
              </a:rPr>
              <a:t>х</a:t>
            </a:r>
            <a:r>
              <a:rPr b="true" spc="-525" sz="2400">
                <a:latin typeface="Arial"/>
                <a:ea typeface="Arial"/>
                <a:cs typeface="Arial"/>
              </a:rPr>
              <a:t>о</a:t>
            </a:r>
            <a:r>
              <a:rPr b="true" spc="-509" sz="2400">
                <a:latin typeface="Arial"/>
                <a:ea typeface="Arial"/>
                <a:cs typeface="Arial"/>
              </a:rPr>
              <a:t>д</a:t>
            </a:r>
            <a:r>
              <a:rPr b="true" spc="-450" sz="2400">
                <a:latin typeface="Arial"/>
                <a:ea typeface="Arial"/>
                <a:cs typeface="Arial"/>
              </a:rPr>
              <a:t>я</a:t>
            </a:r>
            <a:r>
              <a:rPr b="true" spc="-500" sz="2400">
                <a:latin typeface="Arial"/>
                <a:ea typeface="Arial"/>
                <a:cs typeface="Arial"/>
              </a:rPr>
              <a:t>т</a:t>
            </a:r>
            <a:r>
              <a:rPr b="true" spc="-409" sz="2400">
                <a:latin typeface="Arial"/>
                <a:ea typeface="Arial"/>
                <a:cs typeface="Arial"/>
              </a:rPr>
              <a:t>с</a:t>
            </a:r>
            <a:r>
              <a:rPr b="true" spc="-75" sz="2400">
                <a:latin typeface="Arial"/>
                <a:ea typeface="Arial"/>
                <a:cs typeface="Arial"/>
              </a:rPr>
              <a:t>я</a:t>
            </a:r>
            <a:r>
              <a:rPr b="true" spc="-445" sz="2400">
                <a:latin typeface="Arial"/>
                <a:ea typeface="Arial"/>
                <a:cs typeface="Arial"/>
              </a:rPr>
              <a:t> </a:t>
            </a:r>
            <a:r>
              <a:rPr b="true" spc="-240" sz="2400">
                <a:latin typeface="Arial"/>
                <a:ea typeface="Arial"/>
                <a:cs typeface="Arial"/>
              </a:rPr>
              <a:t>за</a:t>
            </a:r>
            <a:r>
              <a:rPr b="true" spc="-465" sz="2400">
                <a:latin typeface="Arial"/>
                <a:ea typeface="Arial"/>
                <a:cs typeface="Arial"/>
              </a:rPr>
              <a:t> </a:t>
            </a:r>
            <a:r>
              <a:rPr b="true" spc="-550" sz="2400">
                <a:latin typeface="Arial"/>
                <a:ea typeface="Arial"/>
                <a:cs typeface="Arial"/>
              </a:rPr>
              <a:t>п</a:t>
            </a:r>
            <a:r>
              <a:rPr b="true" spc="-480" sz="2400">
                <a:latin typeface="Arial"/>
                <a:ea typeface="Arial"/>
                <a:cs typeface="Arial"/>
              </a:rPr>
              <a:t>ре</a:t>
            </a:r>
            <a:r>
              <a:rPr b="true" spc="-540" sz="2400">
                <a:latin typeface="Arial"/>
                <a:ea typeface="Arial"/>
                <a:cs typeface="Arial"/>
              </a:rPr>
              <a:t>д</a:t>
            </a:r>
            <a:r>
              <a:rPr b="true" spc="-459" sz="2400">
                <a:latin typeface="Arial"/>
                <a:ea typeface="Arial"/>
                <a:cs typeface="Arial"/>
              </a:rPr>
              <a:t>е</a:t>
            </a:r>
            <a:r>
              <a:rPr b="true" spc="-560" sz="2400">
                <a:latin typeface="Arial"/>
                <a:ea typeface="Arial"/>
                <a:cs typeface="Arial"/>
              </a:rPr>
              <a:t>л</a:t>
            </a:r>
            <a:r>
              <a:rPr b="true" spc="-415" sz="2400">
                <a:latin typeface="Arial"/>
                <a:ea typeface="Arial"/>
                <a:cs typeface="Arial"/>
              </a:rPr>
              <a:t>а</a:t>
            </a:r>
            <a:r>
              <a:rPr b="true" spc="-645" sz="2400">
                <a:latin typeface="Arial"/>
                <a:ea typeface="Arial"/>
                <a:cs typeface="Arial"/>
              </a:rPr>
              <a:t>м</a:t>
            </a:r>
            <a:r>
              <a:rPr b="true" sz="2400">
                <a:latin typeface="Arial"/>
                <a:ea typeface="Arial"/>
                <a:cs typeface="Arial"/>
              </a:rPr>
              <a:t>и</a:t>
            </a:r>
            <a:r>
              <a:rPr b="true" spc="-550" sz="2400">
                <a:latin typeface="Arial"/>
                <a:ea typeface="Arial"/>
                <a:cs typeface="Arial"/>
              </a:rPr>
              <a:t>п</a:t>
            </a:r>
            <a:r>
              <a:rPr b="true" spc="-560" sz="2400">
                <a:latin typeface="Arial"/>
                <a:ea typeface="Arial"/>
                <a:cs typeface="Arial"/>
              </a:rPr>
              <a:t>ол</a:t>
            </a:r>
            <a:r>
              <a:rPr b="true" spc="-470" sz="2400">
                <a:latin typeface="Arial"/>
                <a:ea typeface="Arial"/>
                <a:cs typeface="Arial"/>
              </a:rPr>
              <a:t>я</a:t>
            </a:r>
            <a:r>
              <a:rPr b="true" spc="-95" sz="2400">
                <a:latin typeface="Arial"/>
                <a:ea typeface="Arial"/>
                <a:cs typeface="Arial"/>
              </a:rPr>
              <a:t>,</a:t>
            </a:r>
            <a:r>
              <a:rPr b="true" spc="-265" sz="2400">
                <a:latin typeface="Arial"/>
                <a:ea typeface="Arial"/>
                <a:cs typeface="Arial"/>
              </a:rPr>
              <a:t> </a:t>
            </a:r>
            <a:r>
              <a:rPr b="true" spc="20" sz="2400">
                <a:latin typeface="Arial"/>
                <a:ea typeface="Arial"/>
                <a:cs typeface="Arial"/>
              </a:rPr>
              <a:t>в</a:t>
            </a:r>
            <a:r>
              <a:rPr b="true" spc="-290" sz="2400">
                <a:latin typeface="Arial"/>
                <a:ea typeface="Arial"/>
                <a:cs typeface="Arial"/>
              </a:rPr>
              <a:t>«</a:t>
            </a:r>
            <a:r>
              <a:rPr b="true" spc="-535" sz="2400">
                <a:latin typeface="Arial"/>
                <a:ea typeface="Arial"/>
                <a:cs typeface="Arial"/>
              </a:rPr>
              <a:t>Зо</a:t>
            </a:r>
            <a:r>
              <a:rPr b="true" spc="-550" sz="2400">
                <a:latin typeface="Arial"/>
                <a:ea typeface="Arial"/>
                <a:cs typeface="Arial"/>
              </a:rPr>
              <a:t>н</a:t>
            </a:r>
            <a:r>
              <a:rPr b="true" spc="50" sz="2400">
                <a:latin typeface="Arial"/>
                <a:ea typeface="Arial"/>
                <a:cs typeface="Arial"/>
              </a:rPr>
              <a:t>е</a:t>
            </a:r>
            <a:r>
              <a:rPr b="true" spc="-430" sz="2400">
                <a:latin typeface="Arial"/>
                <a:ea typeface="Arial"/>
                <a:cs typeface="Arial"/>
              </a:rPr>
              <a:t>с</a:t>
            </a:r>
            <a:r>
              <a:rPr b="true" spc="-545" sz="2400">
                <a:latin typeface="Arial"/>
                <a:ea typeface="Arial"/>
                <a:cs typeface="Arial"/>
              </a:rPr>
              <a:t>бо</a:t>
            </a:r>
            <a:r>
              <a:rPr b="true" spc="-484" sz="2400">
                <a:latin typeface="Arial"/>
                <a:ea typeface="Arial"/>
                <a:cs typeface="Arial"/>
              </a:rPr>
              <a:t>р</a:t>
            </a:r>
            <a:r>
              <a:rPr b="true" spc="-405" sz="2400">
                <a:latin typeface="Arial"/>
                <a:ea typeface="Arial"/>
                <a:cs typeface="Arial"/>
              </a:rPr>
              <a:t>к</a:t>
            </a:r>
            <a:r>
              <a:rPr b="true" spc="-550" sz="2400">
                <a:latin typeface="Arial"/>
                <a:ea typeface="Arial"/>
                <a:cs typeface="Arial"/>
              </a:rPr>
              <a:t>и</a:t>
            </a:r>
            <a:r>
              <a:rPr b="true" spc="-290" sz="2400">
                <a:latin typeface="Arial"/>
                <a:ea typeface="Arial"/>
                <a:cs typeface="Arial"/>
              </a:rPr>
              <a:t>»</a:t>
            </a:r>
            <a:r>
              <a:rPr b="true" spc="-95" sz="2400">
                <a:latin typeface="Arial"/>
                <a:ea typeface="Arial"/>
                <a:cs typeface="Arial"/>
              </a:rPr>
              <a:t>,</a:t>
            </a:r>
            <a:r>
              <a:rPr b="true" spc="-254" sz="2400">
                <a:latin typeface="Arial"/>
                <a:ea typeface="Arial"/>
                <a:cs typeface="Arial"/>
              </a:rPr>
              <a:t> </a:t>
            </a:r>
            <a:r>
              <a:rPr b="true" spc="-470" sz="2400">
                <a:latin typeface="Arial"/>
                <a:ea typeface="Arial"/>
                <a:cs typeface="Arial"/>
              </a:rPr>
              <a:t>расположенной</a:t>
            </a:r>
            <a:r>
              <a:rPr b="true" spc="-395" sz="2400">
                <a:latin typeface="Arial"/>
                <a:ea typeface="Arial"/>
                <a:cs typeface="Arial"/>
              </a:rPr>
              <a:t> рядомс</a:t>
            </a:r>
            <a:r>
              <a:rPr b="true" spc="-445" sz="2400">
                <a:latin typeface="Arial"/>
                <a:ea typeface="Arial"/>
                <a:cs typeface="Arial"/>
              </a:rPr>
              <a:t> </a:t>
            </a:r>
            <a:r>
              <a:rPr b="true" spc="-290" sz="2400">
                <a:latin typeface="Arial"/>
                <a:ea typeface="Arial"/>
                <a:cs typeface="Arial"/>
              </a:rPr>
              <a:t>«</a:t>
            </a:r>
            <a:r>
              <a:rPr b="true" spc="-685" sz="2400">
                <a:latin typeface="Arial"/>
                <a:ea typeface="Arial"/>
                <a:cs typeface="Arial"/>
              </a:rPr>
              <a:t>Ф</a:t>
            </a:r>
            <a:r>
              <a:rPr b="true" spc="-550" sz="2400">
                <a:latin typeface="Arial"/>
                <a:ea typeface="Arial"/>
                <a:cs typeface="Arial"/>
              </a:rPr>
              <a:t>ини</a:t>
            </a:r>
            <a:r>
              <a:rPr b="true" spc="-840" sz="2400">
                <a:latin typeface="Arial"/>
                <a:ea typeface="Arial"/>
                <a:cs typeface="Arial"/>
              </a:rPr>
              <a:t>ш</a:t>
            </a:r>
            <a:r>
              <a:rPr b="true" spc="-550" sz="2400">
                <a:latin typeface="Arial"/>
                <a:ea typeface="Arial"/>
                <a:cs typeface="Arial"/>
              </a:rPr>
              <a:t>н</a:t>
            </a:r>
            <a:r>
              <a:rPr b="true" spc="-560" sz="2400">
                <a:latin typeface="Arial"/>
                <a:ea typeface="Arial"/>
                <a:cs typeface="Arial"/>
              </a:rPr>
              <a:t>о</a:t>
            </a:r>
            <a:r>
              <a:rPr b="true" spc="-5" sz="2400">
                <a:latin typeface="Arial"/>
                <a:ea typeface="Arial"/>
                <a:cs typeface="Arial"/>
              </a:rPr>
              <a:t>й</a:t>
            </a:r>
            <a:r>
              <a:rPr b="true" spc="-465" sz="2400">
                <a:latin typeface="Arial"/>
                <a:ea typeface="Arial"/>
                <a:cs typeface="Arial"/>
              </a:rPr>
              <a:t>з</a:t>
            </a:r>
            <a:r>
              <a:rPr b="true" spc="-545" sz="2400">
                <a:latin typeface="Arial"/>
                <a:ea typeface="Arial"/>
                <a:cs typeface="Arial"/>
              </a:rPr>
              <a:t>он</a:t>
            </a:r>
            <a:r>
              <a:rPr b="true" spc="-560" sz="2400">
                <a:latin typeface="Arial"/>
                <a:ea typeface="Arial"/>
                <a:cs typeface="Arial"/>
              </a:rPr>
              <a:t>ой</a:t>
            </a:r>
            <a:r>
              <a:rPr b="true" spc="-290" sz="2400">
                <a:latin typeface="Arial"/>
                <a:ea typeface="Arial"/>
                <a:cs typeface="Arial"/>
              </a:rPr>
              <a:t>»</a:t>
            </a:r>
            <a:r>
              <a:rPr b="true" spc="-95" sz="2400">
                <a:latin typeface="Arial"/>
                <a:ea typeface="Arial"/>
                <a:cs typeface="Arial"/>
              </a:rPr>
              <a:t>.</a:t>
            </a:r>
            <a:r>
              <a:rPr b="true" spc="-215" sz="2400">
                <a:latin typeface="Arial"/>
                <a:ea typeface="Arial"/>
                <a:cs typeface="Arial"/>
              </a:rPr>
              <a:t> </a:t>
            </a:r>
            <a:r>
              <a:rPr b="true" spc="-705" sz="2400">
                <a:latin typeface="Arial"/>
                <a:ea typeface="Arial"/>
                <a:cs typeface="Arial"/>
              </a:rPr>
              <a:t>И</a:t>
            </a:r>
            <a:r>
              <a:rPr b="true" spc="-70" sz="2400">
                <a:latin typeface="Arial"/>
                <a:ea typeface="Arial"/>
                <a:cs typeface="Arial"/>
              </a:rPr>
              <a:t>х</a:t>
            </a:r>
            <a:r>
              <a:rPr b="true" spc="-450" sz="2400">
                <a:latin typeface="Arial"/>
                <a:ea typeface="Arial"/>
                <a:cs typeface="Arial"/>
              </a:rPr>
              <a:t> </a:t>
            </a:r>
            <a:r>
              <a:rPr b="true" spc="-350" sz="2400">
                <a:latin typeface="Arial"/>
                <a:ea typeface="Arial"/>
                <a:cs typeface="Arial"/>
              </a:rPr>
              <a:t>задача</a:t>
            </a:r>
            <a:r>
              <a:rPr b="true" spc="-465" sz="2400">
                <a:latin typeface="Arial"/>
                <a:ea typeface="Arial"/>
                <a:cs typeface="Arial"/>
              </a:rPr>
              <a:t> </a:t>
            </a:r>
            <a:r>
              <a:rPr b="true" spc="80" sz="2400">
                <a:latin typeface="Arial"/>
                <a:ea typeface="Arial"/>
                <a:cs typeface="Arial"/>
              </a:rPr>
              <a:t>–</a:t>
            </a:r>
            <a:r>
              <a:rPr b="true" spc="-535" sz="2400">
                <a:latin typeface="Arial"/>
                <a:ea typeface="Arial"/>
                <a:cs typeface="Arial"/>
              </a:rPr>
              <a:t>п</a:t>
            </a:r>
            <a:r>
              <a:rPr b="true" spc="-470" sz="2400">
                <a:latin typeface="Arial"/>
                <a:ea typeface="Arial"/>
                <a:cs typeface="Arial"/>
              </a:rPr>
              <a:t>р</a:t>
            </a:r>
            <a:r>
              <a:rPr b="true" spc="-540" sz="2400">
                <a:latin typeface="Arial"/>
                <a:ea typeface="Arial"/>
                <a:cs typeface="Arial"/>
              </a:rPr>
              <a:t>ин</a:t>
            </a:r>
            <a:r>
              <a:rPr b="true" spc="-455" sz="2400">
                <a:latin typeface="Arial"/>
                <a:ea typeface="Arial"/>
                <a:cs typeface="Arial"/>
              </a:rPr>
              <a:t>я</a:t>
            </a:r>
            <a:r>
              <a:rPr b="true" spc="-505" sz="2400">
                <a:latin typeface="Arial"/>
                <a:ea typeface="Arial"/>
                <a:cs typeface="Arial"/>
              </a:rPr>
              <a:t>т</a:t>
            </a:r>
            <a:r>
              <a:rPr b="true" spc="-80" sz="2400">
                <a:latin typeface="Arial"/>
                <a:ea typeface="Arial"/>
                <a:cs typeface="Arial"/>
              </a:rPr>
              <a:t>ь</a:t>
            </a:r>
            <a:r>
              <a:rPr b="true" spc="-385" sz="2400">
                <a:latin typeface="Arial"/>
                <a:ea typeface="Arial"/>
                <a:cs typeface="Arial"/>
              </a:rPr>
              <a:t> </a:t>
            </a:r>
            <a:r>
              <a:rPr b="true" spc="-520" sz="2400">
                <a:latin typeface="Arial"/>
                <a:ea typeface="Arial"/>
                <a:cs typeface="Arial"/>
              </a:rPr>
              <a:t>д</a:t>
            </a:r>
            <a:r>
              <a:rPr b="true" spc="-535" sz="2400">
                <a:latin typeface="Arial"/>
                <a:ea typeface="Arial"/>
                <a:cs typeface="Arial"/>
              </a:rPr>
              <a:t>о</a:t>
            </a:r>
            <a:r>
              <a:rPr b="true" spc="-420" sz="2400">
                <a:latin typeface="Arial"/>
                <a:ea typeface="Arial"/>
                <a:cs typeface="Arial"/>
              </a:rPr>
              <a:t>с</a:t>
            </a:r>
            <a:r>
              <a:rPr b="true" spc="-509" sz="2400">
                <a:latin typeface="Arial"/>
                <a:ea typeface="Arial"/>
                <a:cs typeface="Arial"/>
              </a:rPr>
              <a:t>т</a:t>
            </a:r>
            <a:r>
              <a:rPr b="true" spc="-405" sz="2400">
                <a:latin typeface="Arial"/>
                <a:ea typeface="Arial"/>
                <a:cs typeface="Arial"/>
              </a:rPr>
              <a:t>а</a:t>
            </a:r>
            <a:r>
              <a:rPr b="true" spc="-520" sz="2400">
                <a:latin typeface="Arial"/>
                <a:ea typeface="Arial"/>
                <a:cs typeface="Arial"/>
              </a:rPr>
              <a:t>в</a:t>
            </a:r>
            <a:r>
              <a:rPr b="true" spc="-550" sz="2400">
                <a:latin typeface="Arial"/>
                <a:ea typeface="Arial"/>
                <a:cs typeface="Arial"/>
              </a:rPr>
              <a:t>л</a:t>
            </a:r>
            <a:r>
              <a:rPr b="true" spc="-450" sz="2400">
                <a:latin typeface="Arial"/>
                <a:ea typeface="Arial"/>
                <a:cs typeface="Arial"/>
              </a:rPr>
              <a:t>е</a:t>
            </a:r>
            <a:r>
              <a:rPr b="true" spc="-555" sz="2400">
                <a:latin typeface="Arial"/>
                <a:ea typeface="Arial"/>
                <a:cs typeface="Arial"/>
              </a:rPr>
              <a:t>нны</a:t>
            </a:r>
            <a:r>
              <a:rPr b="true" spc="50" sz="2400">
                <a:latin typeface="Arial"/>
                <a:ea typeface="Arial"/>
                <a:cs typeface="Arial"/>
              </a:rPr>
              <a:t>е</a:t>
            </a:r>
            <a:r>
              <a:rPr b="true" spc="-525" sz="2400">
                <a:latin typeface="Arial"/>
                <a:ea typeface="Arial"/>
                <a:cs typeface="Arial"/>
              </a:rPr>
              <a:t>д</a:t>
            </a:r>
            <a:r>
              <a:rPr b="true" spc="-450" sz="2400">
                <a:latin typeface="Arial"/>
                <a:ea typeface="Arial"/>
                <a:cs typeface="Arial"/>
              </a:rPr>
              <a:t>е</a:t>
            </a:r>
            <a:r>
              <a:rPr b="true" spc="-509" sz="2400">
                <a:latin typeface="Arial"/>
                <a:ea typeface="Arial"/>
                <a:cs typeface="Arial"/>
              </a:rPr>
              <a:t>т</a:t>
            </a:r>
            <a:r>
              <a:rPr b="true" spc="-405" sz="2400">
                <a:latin typeface="Arial"/>
                <a:ea typeface="Arial"/>
                <a:cs typeface="Arial"/>
              </a:rPr>
              <a:t>а</a:t>
            </a:r>
            <a:r>
              <a:rPr b="true" spc="-555" sz="2400">
                <a:latin typeface="Arial"/>
                <a:ea typeface="Arial"/>
                <a:cs typeface="Arial"/>
              </a:rPr>
              <a:t>л</a:t>
            </a:r>
            <a:r>
              <a:rPr b="true" spc="-10" sz="2400">
                <a:latin typeface="Arial"/>
                <a:ea typeface="Arial"/>
                <a:cs typeface="Arial"/>
              </a:rPr>
              <a:t>и</a:t>
            </a:r>
            <a:r>
              <a:rPr b="true" spc="-15" sz="2400">
                <a:latin typeface="Arial"/>
                <a:ea typeface="Arial"/>
                <a:cs typeface="Arial"/>
              </a:rPr>
              <a:t>и</a:t>
            </a:r>
            <a:r>
              <a:rPr b="true" spc="-420" sz="2400">
                <a:latin typeface="Arial"/>
                <a:ea typeface="Arial"/>
                <a:cs typeface="Arial"/>
              </a:rPr>
              <a:t>с</a:t>
            </a:r>
            <a:r>
              <a:rPr b="true" spc="-550" sz="2400">
                <a:latin typeface="Arial"/>
                <a:ea typeface="Arial"/>
                <a:cs typeface="Arial"/>
              </a:rPr>
              <a:t>об</a:t>
            </a:r>
            <a:r>
              <a:rPr b="true" spc="-475" sz="2400">
                <a:latin typeface="Arial"/>
                <a:ea typeface="Arial"/>
                <a:cs typeface="Arial"/>
              </a:rPr>
              <a:t>р</a:t>
            </a:r>
            <a:r>
              <a:rPr b="true" spc="-405" sz="2400">
                <a:latin typeface="Arial"/>
                <a:ea typeface="Arial"/>
                <a:cs typeface="Arial"/>
              </a:rPr>
              <a:t>а</a:t>
            </a:r>
            <a:r>
              <a:rPr b="true" spc="-509" sz="2400">
                <a:latin typeface="Arial"/>
                <a:ea typeface="Arial"/>
                <a:cs typeface="Arial"/>
              </a:rPr>
              <a:t>т</a:t>
            </a:r>
            <a:r>
              <a:rPr b="true" spc="50" sz="2400">
                <a:latin typeface="Arial"/>
                <a:ea typeface="Arial"/>
                <a:cs typeface="Arial"/>
              </a:rPr>
              <a:t>ь</a:t>
            </a:r>
            <a:r>
              <a:rPr b="true" spc="-540" sz="2400">
                <a:latin typeface="Arial"/>
                <a:ea typeface="Arial"/>
                <a:cs typeface="Arial"/>
              </a:rPr>
              <a:t>и</a:t>
            </a:r>
            <a:r>
              <a:rPr b="true" spc="45" sz="2400">
                <a:latin typeface="Arial"/>
                <a:ea typeface="Arial"/>
                <a:cs typeface="Arial"/>
              </a:rPr>
              <a:t>з</a:t>
            </a:r>
            <a:r>
              <a:rPr b="true" spc="-535" sz="2400">
                <a:latin typeface="Arial"/>
                <a:ea typeface="Arial"/>
                <a:cs typeface="Arial"/>
              </a:rPr>
              <a:t>ни</a:t>
            </a:r>
            <a:r>
              <a:rPr b="true" spc="-85" sz="2400">
                <a:latin typeface="Arial"/>
                <a:ea typeface="Arial"/>
                <a:cs typeface="Arial"/>
              </a:rPr>
              <a:t>х</a:t>
            </a:r>
            <a:r>
              <a:rPr b="true" spc="-270" sz="2400">
                <a:latin typeface="Arial"/>
                <a:ea typeface="Arial"/>
                <a:cs typeface="Arial"/>
              </a:rPr>
              <a:t> </a:t>
            </a:r>
            <a:r>
              <a:rPr b="true" spc="-450" sz="2400">
                <a:latin typeface="Arial"/>
                <a:ea typeface="Arial"/>
                <a:cs typeface="Arial"/>
              </a:rPr>
              <a:t>целостного</a:t>
            </a:r>
            <a:endParaRPr sz="2400">
              <a:latin typeface="Arial"/>
              <a:ea typeface="Arial"/>
              <a:cs typeface="Arial"/>
            </a:endParaRPr>
          </a:p>
          <a:p>
            <a:pPr algn="r" marR="42545">
              <a:lnSpc>
                <a:spcPct val="100000"/>
              </a:lnSpc>
              <a:spcBef>
                <a:spcPts val="5"/>
              </a:spcBef>
            </a:pPr>
            <a:r>
              <a:rPr b="true" spc="-409" sz="2400">
                <a:latin typeface="Arial"/>
                <a:ea typeface="Arial"/>
                <a:cs typeface="Arial"/>
              </a:rPr>
              <a:t>р</a:t>
            </a:r>
            <a:r>
              <a:rPr b="true" spc="-470" sz="2400">
                <a:latin typeface="Arial"/>
                <a:ea typeface="Arial"/>
                <a:cs typeface="Arial"/>
              </a:rPr>
              <a:t>обо</a:t>
            </a:r>
            <a:r>
              <a:rPr b="true" spc="-440" sz="2400">
                <a:latin typeface="Arial"/>
                <a:ea typeface="Arial"/>
                <a:cs typeface="Arial"/>
              </a:rPr>
              <a:t>т</a:t>
            </a:r>
            <a:r>
              <a:rPr b="true" spc="-345" sz="2400">
                <a:latin typeface="Arial"/>
                <a:ea typeface="Arial"/>
                <a:cs typeface="Arial"/>
              </a:rPr>
              <a:t>а</a:t>
            </a:r>
            <a:r>
              <a:rPr b="true" spc="170" sz="2400">
                <a:latin typeface="Arial"/>
                <a:ea typeface="Arial"/>
                <a:cs typeface="Arial"/>
              </a:rPr>
              <a:t>-</a:t>
            </a:r>
            <a:r>
              <a:rPr b="true" spc="-400" sz="2400">
                <a:latin typeface="Arial"/>
                <a:ea typeface="Arial"/>
                <a:cs typeface="Arial"/>
              </a:rPr>
              <a:t>пазла.</a:t>
            </a:r>
            <a:endParaRPr sz="2400">
              <a:latin typeface="Arial"/>
              <a:ea typeface="Arial"/>
              <a:cs typeface="Arial"/>
            </a:endParaRPr>
          </a:p>
        </p:txBody>
      </p:sp>
      <p:pic>
        <p:nvPicPr>
          <p:cNvPr hidden="false" id="126" name="Picture 126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9144" y="-1"/>
            <a:ext cx="12173711" cy="6857999"/>
          </a:xfrm>
          <a:prstGeom prst="rect">
            <a:avLst/>
          </a:prstGeom>
        </p:spPr>
      </p:pic>
    </p:spTree>
  </p:cSld>
</p:sld>
</file>

<file path=ppt/slides/slide5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27" name="GroupShape 12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28" name="Shape 128"/>
          <p:cNvSpPr txBox="false"/>
          <p:nvPr isPhoto="false"/>
        </p:nvSpPr>
        <p:spPr>
          <a:xfrm flipH="false" flipV="false" rot="0">
            <a:off x="2852572" y="4357065"/>
            <a:ext cx="666750" cy="798195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666750" name="ODFRight"/>
              <a:gd fmla="val 798195" name="ODFBottom"/>
              <a:gd fmla="val 666750" name="ODFWidth"/>
              <a:gd fmla="val 798195" name="ODFHeight"/>
            </a:gdLst>
            <a:rect b="OXMLTextRectB" l="OXMLTextRectL" r="OXMLTextRectR" t="OXMLTextRectT"/>
            <a:pathLst>
              <a:path fill="norm" h="798195" stroke="true" w="666750">
                <a:moveTo>
                  <a:pt x="446303" y="290639"/>
                </a:moveTo>
                <a:lnTo>
                  <a:pt x="379539" y="290639"/>
                </a:lnTo>
                <a:lnTo>
                  <a:pt x="61429" y="651522"/>
                </a:lnTo>
                <a:lnTo>
                  <a:pt x="61429" y="798131"/>
                </a:lnTo>
                <a:lnTo>
                  <a:pt x="353479" y="413029"/>
                </a:lnTo>
                <a:lnTo>
                  <a:pt x="353479" y="405384"/>
                </a:lnTo>
                <a:lnTo>
                  <a:pt x="359283" y="405384"/>
                </a:lnTo>
                <a:lnTo>
                  <a:pt x="446303" y="290639"/>
                </a:lnTo>
                <a:close/>
              </a:path>
              <a:path fill="norm" h="798195" stroke="true" w="666750">
                <a:moveTo>
                  <a:pt x="620534" y="60896"/>
                </a:moveTo>
                <a:lnTo>
                  <a:pt x="260324" y="60896"/>
                </a:lnTo>
                <a:lnTo>
                  <a:pt x="260324" y="69430"/>
                </a:lnTo>
                <a:lnTo>
                  <a:pt x="498221" y="69430"/>
                </a:lnTo>
                <a:lnTo>
                  <a:pt x="498221" y="202819"/>
                </a:lnTo>
                <a:lnTo>
                  <a:pt x="260324" y="202819"/>
                </a:lnTo>
                <a:lnTo>
                  <a:pt x="260324" y="331025"/>
                </a:lnTo>
                <a:lnTo>
                  <a:pt x="68313" y="331025"/>
                </a:lnTo>
                <a:lnTo>
                  <a:pt x="68313" y="60896"/>
                </a:lnTo>
                <a:lnTo>
                  <a:pt x="61429" y="60896"/>
                </a:lnTo>
                <a:lnTo>
                  <a:pt x="61429" y="641527"/>
                </a:lnTo>
                <a:lnTo>
                  <a:pt x="285572" y="369531"/>
                </a:lnTo>
                <a:lnTo>
                  <a:pt x="327380" y="331025"/>
                </a:lnTo>
                <a:lnTo>
                  <a:pt x="374548" y="287578"/>
                </a:lnTo>
                <a:lnTo>
                  <a:pt x="452272" y="282778"/>
                </a:lnTo>
                <a:lnTo>
                  <a:pt x="566254" y="132461"/>
                </a:lnTo>
                <a:lnTo>
                  <a:pt x="560438" y="128562"/>
                </a:lnTo>
                <a:lnTo>
                  <a:pt x="555129" y="120726"/>
                </a:lnTo>
                <a:lnTo>
                  <a:pt x="553186" y="111137"/>
                </a:lnTo>
                <a:lnTo>
                  <a:pt x="555129" y="101549"/>
                </a:lnTo>
                <a:lnTo>
                  <a:pt x="560438" y="93713"/>
                </a:lnTo>
                <a:lnTo>
                  <a:pt x="568337" y="88430"/>
                </a:lnTo>
                <a:lnTo>
                  <a:pt x="578027" y="86487"/>
                </a:lnTo>
                <a:lnTo>
                  <a:pt x="601129" y="86487"/>
                </a:lnTo>
                <a:lnTo>
                  <a:pt x="620534" y="60896"/>
                </a:lnTo>
                <a:close/>
              </a:path>
              <a:path fill="norm" h="798195" stroke="true" w="666750">
                <a:moveTo>
                  <a:pt x="666724" y="0"/>
                </a:moveTo>
                <a:lnTo>
                  <a:pt x="40906" y="0"/>
                </a:lnTo>
                <a:lnTo>
                  <a:pt x="0" y="40640"/>
                </a:lnTo>
                <a:lnTo>
                  <a:pt x="0" y="708291"/>
                </a:lnTo>
                <a:lnTo>
                  <a:pt x="4724" y="708418"/>
                </a:lnTo>
                <a:lnTo>
                  <a:pt x="9588" y="709891"/>
                </a:lnTo>
                <a:lnTo>
                  <a:pt x="14439" y="713219"/>
                </a:lnTo>
                <a:lnTo>
                  <a:pt x="19723" y="717207"/>
                </a:lnTo>
                <a:lnTo>
                  <a:pt x="26670" y="721779"/>
                </a:lnTo>
                <a:lnTo>
                  <a:pt x="34112" y="724611"/>
                </a:lnTo>
                <a:lnTo>
                  <a:pt x="40906" y="723353"/>
                </a:lnTo>
                <a:lnTo>
                  <a:pt x="40906" y="40640"/>
                </a:lnTo>
                <a:lnTo>
                  <a:pt x="635901" y="40640"/>
                </a:lnTo>
                <a:lnTo>
                  <a:pt x="6667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pic>
        <p:nvPicPr>
          <p:cNvPr hidden="false" id="130" name="Picture 130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3332793"/>
            <a:ext cx="2803468" cy="2761614"/>
          </a:xfrm>
          <a:prstGeom prst="rect">
            <a:avLst/>
          </a:prstGeom>
        </p:spPr>
      </p:pic>
      <p:sp>
        <p:nvSpPr>
          <p:cNvPr hidden="false" id="131" name="Shape 131"/>
          <p:cNvSpPr txBox="false"/>
          <p:nvPr isPhoto="false"/>
        </p:nvSpPr>
        <p:spPr>
          <a:xfrm flipH="false" flipV="false" rot="0">
            <a:off x="0" y="6182628"/>
            <a:ext cx="2134870" cy="675640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2134870" name="ODFRight"/>
              <a:gd fmla="val 675640" name="ODFBottom"/>
              <a:gd fmla="val 2134870" name="ODFWidth"/>
              <a:gd fmla="val 675640" name="ODFHeight"/>
            </a:gdLst>
            <a:rect b="OXMLTextRectB" l="OXMLTextRectL" r="OXMLTextRectR" t="OXMLTextRectT"/>
            <a:pathLst>
              <a:path fill="norm" h="675640" stroke="true" w="2134870">
                <a:moveTo>
                  <a:pt x="1735817" y="526149"/>
                </a:moveTo>
                <a:lnTo>
                  <a:pt x="0" y="526149"/>
                </a:lnTo>
                <a:lnTo>
                  <a:pt x="0" y="675367"/>
                </a:lnTo>
                <a:lnTo>
                  <a:pt x="1622654" y="675367"/>
                </a:lnTo>
                <a:lnTo>
                  <a:pt x="1735817" y="526149"/>
                </a:lnTo>
                <a:close/>
              </a:path>
              <a:path fill="norm" h="675640" stroke="true" w="2134870">
                <a:moveTo>
                  <a:pt x="2134834" y="0"/>
                </a:moveTo>
                <a:lnTo>
                  <a:pt x="0" y="0"/>
                </a:lnTo>
                <a:lnTo>
                  <a:pt x="0" y="315953"/>
                </a:lnTo>
                <a:lnTo>
                  <a:pt x="1895224" y="315953"/>
                </a:lnTo>
                <a:lnTo>
                  <a:pt x="21348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32" name="Shape 132"/>
          <p:cNvSpPr txBox="false"/>
          <p:nvPr isPhoto="false"/>
        </p:nvSpPr>
        <p:spPr>
          <a:xfrm flipH="false" flipV="false" rot="0">
            <a:off x="2261047" y="4689014"/>
            <a:ext cx="187960" cy="304800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87960" name="ODFRight"/>
              <a:gd fmla="val 304800" name="ODFBottom"/>
              <a:gd fmla="val 187960" name="ODFWidth"/>
              <a:gd fmla="val 304800" name="ODFHeight"/>
            </a:gdLst>
            <a:rect b="OXMLTextRectB" l="OXMLTextRectL" r="OXMLTextRectR" t="OXMLTextRectT"/>
            <a:pathLst>
              <a:path fill="norm" h="304800" stroke="true" w="187960">
                <a:moveTo>
                  <a:pt x="105586" y="0"/>
                </a:moveTo>
                <a:lnTo>
                  <a:pt x="0" y="57436"/>
                </a:lnTo>
                <a:lnTo>
                  <a:pt x="162970" y="304373"/>
                </a:lnTo>
                <a:lnTo>
                  <a:pt x="187544" y="283717"/>
                </a:lnTo>
                <a:lnTo>
                  <a:pt x="1055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33" name="Shape 133"/>
          <p:cNvSpPr txBox="false"/>
          <p:nvPr isPhoto="false"/>
        </p:nvSpPr>
        <p:spPr>
          <a:xfrm flipH="false" flipV="false" rot="0">
            <a:off x="2852576" y="5036165"/>
            <a:ext cx="40639" cy="200659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40639" name="ODFRight"/>
              <a:gd fmla="val 200660" name="ODFBottom"/>
              <a:gd fmla="val 40639" name="ODFWidth"/>
              <a:gd fmla="val 200660" name="ODFHeight"/>
            </a:gdLst>
            <a:rect b="OXMLTextRectB" l="OXMLTextRectL" r="OXMLTextRectR" t="OXMLTextRectT"/>
            <a:pathLst>
              <a:path fill="norm" h="200660" stroke="true" w="40639">
                <a:moveTo>
                  <a:pt x="40371" y="0"/>
                </a:moveTo>
                <a:lnTo>
                  <a:pt x="0" y="0"/>
                </a:lnTo>
                <a:lnTo>
                  <a:pt x="0" y="200039"/>
                </a:lnTo>
                <a:lnTo>
                  <a:pt x="40371" y="146805"/>
                </a:lnTo>
                <a:lnTo>
                  <a:pt x="403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34" name="Shape 134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 bIns="0" lIns="0" rIns="0" tIns="251459" vert="horz" wrap="square">
            <a:spAutoFit/>
          </a:bodyPr>
          <a:lstStyle>
            <a:defPPr/>
            <a:lvl1pPr lvl="0"/>
          </a:lstStyle>
          <a:p>
            <a:pPr indent="0" marL="6028055">
              <a:lnSpc>
                <a:spcPct val="100000"/>
              </a:lnSpc>
              <a:spcBef>
                <a:spcPts val="104"/>
              </a:spcBef>
            </a:pPr>
            <a:r>
              <a:t>Конкурсное</a:t>
            </a:r>
            <a:r>
              <a:rPr spc="-114"/>
              <a:t> </a:t>
            </a:r>
            <a:r>
              <a:rPr spc="-10"/>
              <a:t>испытание</a:t>
            </a:r>
          </a:p>
          <a:p>
            <a:pPr indent="0" marL="8041005">
              <a:lnSpc>
                <a:spcPct val="100000"/>
              </a:lnSpc>
            </a:pPr>
            <a:r>
              <a:rPr spc="-10"/>
              <a:t>«АЛГОРИТМИКА»</a:t>
            </a:r>
          </a:p>
        </p:txBody>
      </p:sp>
      <p:pic>
        <p:nvPicPr>
          <p:cNvPr hidden="false" id="136" name="Picture 136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8932164" y="1988820"/>
            <a:ext cx="3057144" cy="4075176"/>
          </a:xfrm>
          <a:prstGeom prst="rect">
            <a:avLst/>
          </a:prstGeom>
        </p:spPr>
      </p:pic>
      <p:pic>
        <p:nvPicPr>
          <p:cNvPr hidden="false" id="138" name="Picture 138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5440679" y="1993392"/>
            <a:ext cx="3052572" cy="4070603"/>
          </a:xfrm>
          <a:prstGeom prst="rect">
            <a:avLst/>
          </a:prstGeom>
        </p:spPr>
      </p:pic>
      <p:pic>
        <p:nvPicPr>
          <p:cNvPr hidden="false" id="140" name="Picture 140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0" y="0"/>
            <a:ext cx="12192000" cy="6857999"/>
          </a:xfrm>
          <a:prstGeom prst="rect">
            <a:avLst/>
          </a:prstGeom>
        </p:spPr>
      </p:pic>
    </p:spTree>
  </p:cSld>
</p:sld>
</file>

<file path=ppt/slides/slide6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41" name="GroupShape 14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42" name="Shape 142"/>
          <p:cNvSpPr txBox="false"/>
          <p:nvPr isPhoto="false"/>
        </p:nvSpPr>
        <p:spPr>
          <a:xfrm flipH="false" flipV="false" rot="0">
            <a:off x="2878480" y="4338777"/>
            <a:ext cx="666750" cy="798195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666750" name="ODFRight"/>
              <a:gd fmla="val 798195" name="ODFBottom"/>
              <a:gd fmla="val 666750" name="ODFWidth"/>
              <a:gd fmla="val 798195" name="ODFHeight"/>
            </a:gdLst>
            <a:rect b="OXMLTextRectB" l="OXMLTextRectL" r="OXMLTextRectR" t="OXMLTextRectT"/>
            <a:pathLst>
              <a:path fill="norm" h="798195" stroke="true" w="666750">
                <a:moveTo>
                  <a:pt x="446303" y="290639"/>
                </a:moveTo>
                <a:lnTo>
                  <a:pt x="379539" y="290639"/>
                </a:lnTo>
                <a:lnTo>
                  <a:pt x="61429" y="651522"/>
                </a:lnTo>
                <a:lnTo>
                  <a:pt x="61429" y="798131"/>
                </a:lnTo>
                <a:lnTo>
                  <a:pt x="353479" y="413029"/>
                </a:lnTo>
                <a:lnTo>
                  <a:pt x="353479" y="405384"/>
                </a:lnTo>
                <a:lnTo>
                  <a:pt x="359283" y="405384"/>
                </a:lnTo>
                <a:lnTo>
                  <a:pt x="446303" y="290639"/>
                </a:lnTo>
                <a:close/>
              </a:path>
              <a:path fill="norm" h="798195" stroke="true" w="666750">
                <a:moveTo>
                  <a:pt x="620534" y="60896"/>
                </a:moveTo>
                <a:lnTo>
                  <a:pt x="260324" y="60896"/>
                </a:lnTo>
                <a:lnTo>
                  <a:pt x="260324" y="69430"/>
                </a:lnTo>
                <a:lnTo>
                  <a:pt x="498221" y="69430"/>
                </a:lnTo>
                <a:lnTo>
                  <a:pt x="498221" y="202819"/>
                </a:lnTo>
                <a:lnTo>
                  <a:pt x="260324" y="202819"/>
                </a:lnTo>
                <a:lnTo>
                  <a:pt x="260324" y="331025"/>
                </a:lnTo>
                <a:lnTo>
                  <a:pt x="68313" y="331025"/>
                </a:lnTo>
                <a:lnTo>
                  <a:pt x="68313" y="60896"/>
                </a:lnTo>
                <a:lnTo>
                  <a:pt x="61429" y="60896"/>
                </a:lnTo>
                <a:lnTo>
                  <a:pt x="61429" y="641527"/>
                </a:lnTo>
                <a:lnTo>
                  <a:pt x="285572" y="369531"/>
                </a:lnTo>
                <a:lnTo>
                  <a:pt x="327380" y="331025"/>
                </a:lnTo>
                <a:lnTo>
                  <a:pt x="374548" y="287578"/>
                </a:lnTo>
                <a:lnTo>
                  <a:pt x="452272" y="282778"/>
                </a:lnTo>
                <a:lnTo>
                  <a:pt x="566254" y="132461"/>
                </a:lnTo>
                <a:lnTo>
                  <a:pt x="560438" y="128562"/>
                </a:lnTo>
                <a:lnTo>
                  <a:pt x="555129" y="120726"/>
                </a:lnTo>
                <a:lnTo>
                  <a:pt x="553186" y="111137"/>
                </a:lnTo>
                <a:lnTo>
                  <a:pt x="555129" y="101549"/>
                </a:lnTo>
                <a:lnTo>
                  <a:pt x="560438" y="93713"/>
                </a:lnTo>
                <a:lnTo>
                  <a:pt x="568337" y="88430"/>
                </a:lnTo>
                <a:lnTo>
                  <a:pt x="578027" y="86487"/>
                </a:lnTo>
                <a:lnTo>
                  <a:pt x="601129" y="86487"/>
                </a:lnTo>
                <a:lnTo>
                  <a:pt x="620534" y="60896"/>
                </a:lnTo>
                <a:close/>
              </a:path>
              <a:path fill="norm" h="798195" stroke="true" w="666750">
                <a:moveTo>
                  <a:pt x="666724" y="0"/>
                </a:moveTo>
                <a:lnTo>
                  <a:pt x="40906" y="0"/>
                </a:lnTo>
                <a:lnTo>
                  <a:pt x="0" y="40640"/>
                </a:lnTo>
                <a:lnTo>
                  <a:pt x="0" y="708291"/>
                </a:lnTo>
                <a:lnTo>
                  <a:pt x="4724" y="708418"/>
                </a:lnTo>
                <a:lnTo>
                  <a:pt x="9588" y="709891"/>
                </a:lnTo>
                <a:lnTo>
                  <a:pt x="14439" y="713219"/>
                </a:lnTo>
                <a:lnTo>
                  <a:pt x="19723" y="717207"/>
                </a:lnTo>
                <a:lnTo>
                  <a:pt x="26670" y="721779"/>
                </a:lnTo>
                <a:lnTo>
                  <a:pt x="34112" y="724611"/>
                </a:lnTo>
                <a:lnTo>
                  <a:pt x="40906" y="723353"/>
                </a:lnTo>
                <a:lnTo>
                  <a:pt x="40906" y="40640"/>
                </a:lnTo>
                <a:lnTo>
                  <a:pt x="635901" y="40640"/>
                </a:lnTo>
                <a:lnTo>
                  <a:pt x="6667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pic>
        <p:nvPicPr>
          <p:cNvPr hidden="false" id="144" name="Picture 144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3314505"/>
            <a:ext cx="2829376" cy="2761614"/>
          </a:xfrm>
          <a:prstGeom prst="rect">
            <a:avLst/>
          </a:prstGeom>
        </p:spPr>
      </p:pic>
      <p:sp>
        <p:nvSpPr>
          <p:cNvPr hidden="false" id="145" name="Shape 145"/>
          <p:cNvSpPr txBox="false"/>
          <p:nvPr isPhoto="false"/>
        </p:nvSpPr>
        <p:spPr>
          <a:xfrm flipH="false" flipV="false" rot="0">
            <a:off x="0" y="6164340"/>
            <a:ext cx="2160905" cy="688340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2160905" name="ODFRight"/>
              <a:gd fmla="val 688340" name="ODFBottom"/>
              <a:gd fmla="val 2160905" name="ODFWidth"/>
              <a:gd fmla="val 688340" name="ODFHeight"/>
            </a:gdLst>
            <a:rect b="OXMLTextRectB" l="OXMLTextRectL" r="OXMLTextRectR" t="OXMLTextRectT"/>
            <a:pathLst>
              <a:path fill="norm" h="688340" stroke="true" w="2160905">
                <a:moveTo>
                  <a:pt x="1761725" y="526149"/>
                </a:moveTo>
                <a:lnTo>
                  <a:pt x="0" y="526149"/>
                </a:lnTo>
                <a:lnTo>
                  <a:pt x="0" y="687386"/>
                </a:lnTo>
                <a:lnTo>
                  <a:pt x="1638852" y="688171"/>
                </a:lnTo>
                <a:lnTo>
                  <a:pt x="1761725" y="526149"/>
                </a:lnTo>
                <a:close/>
              </a:path>
              <a:path fill="norm" h="688340" stroke="true" w="2160905">
                <a:moveTo>
                  <a:pt x="2160742" y="0"/>
                </a:moveTo>
                <a:lnTo>
                  <a:pt x="0" y="0"/>
                </a:lnTo>
                <a:lnTo>
                  <a:pt x="0" y="315953"/>
                </a:lnTo>
                <a:lnTo>
                  <a:pt x="1921132" y="315953"/>
                </a:lnTo>
                <a:lnTo>
                  <a:pt x="21607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46" name="Shape 146"/>
          <p:cNvSpPr txBox="false"/>
          <p:nvPr isPhoto="false"/>
        </p:nvSpPr>
        <p:spPr>
          <a:xfrm flipH="false" flipV="false" rot="0">
            <a:off x="2286955" y="4670726"/>
            <a:ext cx="187960" cy="304800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87960" name="ODFRight"/>
              <a:gd fmla="val 304800" name="ODFBottom"/>
              <a:gd fmla="val 187960" name="ODFWidth"/>
              <a:gd fmla="val 304800" name="ODFHeight"/>
            </a:gdLst>
            <a:rect b="OXMLTextRectB" l="OXMLTextRectL" r="OXMLTextRectR" t="OXMLTextRectT"/>
            <a:pathLst>
              <a:path fill="norm" h="304800" stroke="true" w="187960">
                <a:moveTo>
                  <a:pt x="105586" y="0"/>
                </a:moveTo>
                <a:lnTo>
                  <a:pt x="0" y="57436"/>
                </a:lnTo>
                <a:lnTo>
                  <a:pt x="162970" y="304373"/>
                </a:lnTo>
                <a:lnTo>
                  <a:pt x="187544" y="283717"/>
                </a:lnTo>
                <a:lnTo>
                  <a:pt x="1055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47" name="Shape 147"/>
          <p:cNvSpPr txBox="false"/>
          <p:nvPr isPhoto="false"/>
        </p:nvSpPr>
        <p:spPr>
          <a:xfrm flipH="false" flipV="false" rot="0">
            <a:off x="2878484" y="5017877"/>
            <a:ext cx="40639" cy="200659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40639" name="ODFRight"/>
              <a:gd fmla="val 200660" name="ODFBottom"/>
              <a:gd fmla="val 40639" name="ODFWidth"/>
              <a:gd fmla="val 200660" name="ODFHeight"/>
            </a:gdLst>
            <a:rect b="OXMLTextRectB" l="OXMLTextRectL" r="OXMLTextRectR" t="OXMLTextRectT"/>
            <a:pathLst>
              <a:path fill="norm" h="200660" stroke="true" w="40639">
                <a:moveTo>
                  <a:pt x="40371" y="0"/>
                </a:moveTo>
                <a:lnTo>
                  <a:pt x="0" y="0"/>
                </a:lnTo>
                <a:lnTo>
                  <a:pt x="0" y="200039"/>
                </a:lnTo>
                <a:lnTo>
                  <a:pt x="40371" y="146805"/>
                </a:lnTo>
                <a:lnTo>
                  <a:pt x="403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48" name="Shape 148"/>
          <p:cNvSpPr txBox="true"/>
          <p:nvPr isPhoto="false">
            <p:ph idx="0" type="title"/>
          </p:nvPr>
        </p:nvSpPr>
        <p:spPr>
          <a:xfrm flipH="false" flipV="false" rot="0">
            <a:off x="6285103" y="526795"/>
            <a:ext cx="5729605" cy="1367790"/>
          </a:xfrm>
          <a:prstGeom prst="rect">
            <a:avLst/>
          </a:prstGeom>
        </p:spPr>
        <p:txBody>
          <a:bodyPr bIns="0" lIns="0" rIns="0" tIns="13334" vert="horz" wrap="square">
            <a:spAutoFit/>
          </a:bodyPr>
          <a:lstStyle>
            <a:defPPr/>
            <a:lvl1pPr lvl="0"/>
          </a:lstStyle>
          <a:p>
            <a:pPr indent="0" marL="12700">
              <a:lnSpc>
                <a:spcPct val="100000"/>
              </a:lnSpc>
              <a:spcBef>
                <a:spcPts val="104"/>
              </a:spcBef>
            </a:pPr>
            <a:r>
              <a:t>Конкурсное</a:t>
            </a:r>
            <a:r>
              <a:rPr spc="-120"/>
              <a:t> </a:t>
            </a:r>
            <a:r>
              <a:rPr spc="-10"/>
              <a:t>испытание</a:t>
            </a:r>
          </a:p>
          <a:p>
            <a:pPr indent="0" marL="2025650">
              <a:lnSpc>
                <a:spcPct val="100000"/>
              </a:lnSpc>
            </a:pPr>
            <a:r>
              <a:rPr spc="-10"/>
              <a:t>«АЛГОРИТМИКА»</a:t>
            </a:r>
          </a:p>
        </p:txBody>
      </p:sp>
      <p:sp>
        <p:nvSpPr>
          <p:cNvPr hidden="false" id="149" name="Shape 149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 bIns="0" lIns="0" rIns="0" tIns="12700" vert="horz" wrap="square">
            <a:spAutoFit/>
          </a:bodyPr>
          <a:lstStyle>
            <a:defPPr/>
            <a:lvl1pPr lvl="0"/>
          </a:lstStyle>
          <a:p>
            <a:pPr algn="r" indent="0" marL="0" marR="5080">
              <a:lnSpc>
                <a:spcPct val="100000"/>
              </a:lnSpc>
              <a:spcBef>
                <a:spcPts val="100"/>
              </a:spcBef>
            </a:pPr>
            <a:r>
              <a:rPr spc="-505"/>
              <a:t>С</a:t>
            </a:r>
            <a:r>
              <a:rPr spc="-415"/>
              <a:t>бо</a:t>
            </a:r>
            <a:r>
              <a:rPr spc="-370"/>
              <a:t>р</a:t>
            </a:r>
            <a:r>
              <a:rPr spc="-650"/>
              <a:t>щ</a:t>
            </a:r>
            <a:r>
              <a:rPr spc="-420"/>
              <a:t>и</a:t>
            </a:r>
            <a:r>
              <a:rPr spc="-75"/>
              <a:t>к</a:t>
            </a:r>
            <a:r>
              <a:rPr spc="-310"/>
              <a:t> </a:t>
            </a:r>
            <a:r>
              <a:rPr spc="-475"/>
              <a:t>м</a:t>
            </a:r>
            <a:r>
              <a:rPr spc="-375"/>
              <a:t>ож</a:t>
            </a:r>
            <a:r>
              <a:rPr spc="-330"/>
              <a:t>е</a:t>
            </a:r>
            <a:r>
              <a:rPr spc="-40"/>
              <a:t>т</a:t>
            </a:r>
            <a:r>
              <a:rPr spc="-400"/>
              <a:t>п</a:t>
            </a:r>
            <a:r>
              <a:rPr spc="-340"/>
              <a:t>ере</a:t>
            </a:r>
            <a:r>
              <a:rPr spc="-385"/>
              <a:t>д</a:t>
            </a:r>
            <a:r>
              <a:rPr spc="-390"/>
              <a:t>в</a:t>
            </a:r>
            <a:r>
              <a:rPr spc="-409"/>
              <a:t>и</a:t>
            </a:r>
            <a:r>
              <a:rPr spc="-290"/>
              <a:t>га</a:t>
            </a:r>
            <a:r>
              <a:rPr spc="-390"/>
              <a:t>т</a:t>
            </a:r>
            <a:r>
              <a:rPr spc="-360"/>
              <a:t>ь</a:t>
            </a:r>
            <a:r>
              <a:rPr spc="-310"/>
              <a:t>с</a:t>
            </a:r>
            <a:r>
              <a:rPr spc="55"/>
              <a:t>я</a:t>
            </a:r>
            <a:r>
              <a:rPr spc="-400"/>
              <a:t>п</a:t>
            </a:r>
            <a:r>
              <a:rPr spc="-10"/>
              <a:t>о</a:t>
            </a:r>
            <a:r>
              <a:rPr spc="-400"/>
              <a:t>п</a:t>
            </a:r>
            <a:r>
              <a:rPr spc="-405"/>
              <a:t>ол</a:t>
            </a:r>
            <a:r>
              <a:rPr spc="-100"/>
              <a:t>ю</a:t>
            </a:r>
            <a:r>
              <a:rPr spc="-390"/>
              <a:t>т</a:t>
            </a:r>
            <a:r>
              <a:rPr spc="-405"/>
              <a:t>ол</a:t>
            </a:r>
            <a:r>
              <a:rPr spc="-360"/>
              <a:t>ь</a:t>
            </a:r>
            <a:r>
              <a:rPr spc="-295"/>
              <a:t>к</a:t>
            </a:r>
            <a:r>
              <a:rPr spc="20"/>
              <a:t>о</a:t>
            </a:r>
            <a:r>
              <a:rPr spc="-400"/>
              <a:t>н</a:t>
            </a:r>
            <a:r>
              <a:rPr spc="-60"/>
              <a:t>а</a:t>
            </a:r>
            <a:r>
              <a:rPr spc="-300"/>
              <a:t> </a:t>
            </a:r>
            <a:r>
              <a:rPr spc="-310"/>
              <a:t>соседниеквадраты</a:t>
            </a:r>
            <a:r>
              <a:rPr spc="-310">
                <a:solidFill>
                  <a:srgbClr val="FF0000"/>
                </a:solidFill>
              </a:rPr>
              <a:t>по</a:t>
            </a:r>
          </a:p>
          <a:p>
            <a:pPr algn="r" indent="-544195" marL="2673350" marR="28575">
              <a:lnSpc>
                <a:spcPct val="100000"/>
              </a:lnSpc>
            </a:pPr>
            <a:r>
              <a:rPr spc="-335">
                <a:solidFill>
                  <a:srgbClr val="FF0000"/>
                </a:solidFill>
              </a:rPr>
              <a:t>прямымлиниям</a:t>
            </a:r>
            <a:r>
              <a:rPr spc="-335"/>
              <a:t>(вперед/назад,</a:t>
            </a:r>
            <a:r>
              <a:rPr spc="-190"/>
              <a:t> </a:t>
            </a:r>
            <a:r>
              <a:rPr spc="-350"/>
              <a:t>влево/вправо).</a:t>
            </a:r>
            <a:r>
              <a:rPr spc="500"/>
              <a:t> </a:t>
            </a:r>
            <a:r>
              <a:rPr spc="-555"/>
              <a:t>П</a:t>
            </a:r>
            <a:r>
              <a:rPr spc="-335"/>
              <a:t>е</a:t>
            </a:r>
            <a:r>
              <a:rPr spc="-345"/>
              <a:t>ре</a:t>
            </a:r>
            <a:r>
              <a:rPr spc="-475"/>
              <a:t>м</a:t>
            </a:r>
            <a:r>
              <a:rPr spc="-335"/>
              <a:t>е</a:t>
            </a:r>
            <a:r>
              <a:rPr spc="-635"/>
              <a:t>щ</a:t>
            </a:r>
            <a:r>
              <a:rPr spc="-330"/>
              <a:t>е</a:t>
            </a:r>
            <a:r>
              <a:rPr spc="-409"/>
              <a:t>н</a:t>
            </a:r>
            <a:r>
              <a:rPr spc="-405"/>
              <a:t>и</a:t>
            </a:r>
            <a:r>
              <a:rPr spc="15"/>
              <a:t>е</a:t>
            </a:r>
            <a:r>
              <a:rPr spc="-400">
                <a:solidFill>
                  <a:srgbClr val="FF0000"/>
                </a:solidFill>
              </a:rPr>
              <a:t>п</a:t>
            </a:r>
            <a:r>
              <a:rPr spc="10">
                <a:solidFill>
                  <a:srgbClr val="FF0000"/>
                </a:solidFill>
              </a:rPr>
              <a:t>о</a:t>
            </a:r>
            <a:r>
              <a:rPr spc="-390">
                <a:solidFill>
                  <a:srgbClr val="FF0000"/>
                </a:solidFill>
              </a:rPr>
              <a:t>д</a:t>
            </a:r>
            <a:r>
              <a:rPr spc="-385">
                <a:solidFill>
                  <a:srgbClr val="FF0000"/>
                </a:solidFill>
              </a:rPr>
              <a:t>и</a:t>
            </a:r>
            <a:r>
              <a:rPr spc="-285">
                <a:solidFill>
                  <a:srgbClr val="FF0000"/>
                </a:solidFill>
              </a:rPr>
              <a:t>аг</a:t>
            </a:r>
            <a:r>
              <a:rPr spc="-400">
                <a:solidFill>
                  <a:srgbClr val="FF0000"/>
                </a:solidFill>
              </a:rPr>
              <a:t>о</a:t>
            </a:r>
            <a:r>
              <a:rPr spc="-395">
                <a:solidFill>
                  <a:srgbClr val="FF0000"/>
                </a:solidFill>
              </a:rPr>
              <a:t>н</a:t>
            </a:r>
            <a:r>
              <a:rPr spc="-300">
                <a:solidFill>
                  <a:srgbClr val="FF0000"/>
                </a:solidFill>
              </a:rPr>
              <a:t>а</a:t>
            </a:r>
            <a:r>
              <a:rPr spc="-409">
                <a:solidFill>
                  <a:srgbClr val="FF0000"/>
                </a:solidFill>
              </a:rPr>
              <a:t>л</a:t>
            </a:r>
            <a:r>
              <a:rPr spc="10">
                <a:solidFill>
                  <a:srgbClr val="FF0000"/>
                </a:solidFill>
              </a:rPr>
              <a:t>и</a:t>
            </a:r>
            <a:r>
              <a:rPr spc="-340">
                <a:solidFill>
                  <a:srgbClr val="FF0000"/>
                </a:solidFill>
              </a:rPr>
              <a:t>з</a:t>
            </a:r>
            <a:r>
              <a:rPr spc="-300">
                <a:solidFill>
                  <a:srgbClr val="FF0000"/>
                </a:solidFill>
              </a:rPr>
              <a:t>а</a:t>
            </a:r>
            <a:r>
              <a:rPr spc="-400">
                <a:solidFill>
                  <a:srgbClr val="FF0000"/>
                </a:solidFill>
              </a:rPr>
              <a:t>п</a:t>
            </a:r>
            <a:r>
              <a:rPr spc="-345">
                <a:solidFill>
                  <a:srgbClr val="FF0000"/>
                </a:solidFill>
              </a:rPr>
              <a:t>ре</a:t>
            </a:r>
            <a:r>
              <a:rPr spc="-630">
                <a:solidFill>
                  <a:srgbClr val="FF0000"/>
                </a:solidFill>
              </a:rPr>
              <a:t>щ</a:t>
            </a:r>
            <a:r>
              <a:rPr spc="-335">
                <a:solidFill>
                  <a:srgbClr val="FF0000"/>
                </a:solidFill>
              </a:rPr>
              <a:t>е</a:t>
            </a:r>
            <a:r>
              <a:rPr spc="-395">
                <a:solidFill>
                  <a:srgbClr val="FF0000"/>
                </a:solidFill>
              </a:rPr>
              <a:t>н</a:t>
            </a:r>
            <a:r>
              <a:rPr spc="-430">
                <a:solidFill>
                  <a:srgbClr val="FF0000"/>
                </a:solidFill>
              </a:rPr>
              <a:t>о</a:t>
            </a:r>
            <a:r>
              <a:rPr spc="-60"/>
              <a:t>.</a:t>
            </a:r>
          </a:p>
          <a:p>
            <a:pPr indent="0" marL="0">
              <a:lnSpc>
                <a:spcPct val="100000"/>
              </a:lnSpc>
              <a:spcBef>
                <a:spcPts val="90"/>
              </a:spcBef>
            </a:pPr>
            <a:endParaRPr spc="-60"/>
          </a:p>
          <a:p>
            <a:pPr algn="r" indent="0" marL="0" marR="43180">
              <a:lnSpc>
                <a:spcPct val="100000"/>
              </a:lnSpc>
            </a:pPr>
            <a:r>
              <a:rPr spc="-495"/>
              <a:t>С</a:t>
            </a:r>
            <a:r>
              <a:rPr spc="-405"/>
              <a:t>бо</a:t>
            </a:r>
            <a:r>
              <a:rPr spc="-365"/>
              <a:t>р</a:t>
            </a:r>
            <a:r>
              <a:rPr spc="-635"/>
              <a:t>щ</a:t>
            </a:r>
            <a:r>
              <a:rPr spc="-409"/>
              <a:t>и</a:t>
            </a:r>
            <a:r>
              <a:rPr spc="-65"/>
              <a:t>к</a:t>
            </a:r>
            <a:r>
              <a:rPr spc="-365"/>
              <a:t> </a:t>
            </a:r>
            <a:r>
              <a:rPr spc="-320"/>
              <a:t>долженсобрать</a:t>
            </a:r>
            <a:r>
              <a:rPr spc="-370"/>
              <a:t> </a:t>
            </a:r>
            <a:r>
              <a:rPr spc="-110"/>
              <a:t>с</a:t>
            </a:r>
            <a:r>
              <a:rPr spc="-350"/>
              <a:t> </a:t>
            </a:r>
            <a:r>
              <a:rPr spc="-405"/>
              <a:t>п</a:t>
            </a:r>
            <a:r>
              <a:rPr spc="-409"/>
              <a:t>ол</a:t>
            </a:r>
            <a:r>
              <a:rPr spc="40"/>
              <a:t>я</a:t>
            </a:r>
            <a:r>
              <a:rPr spc="-405"/>
              <a:t>в</a:t>
            </a:r>
            <a:r>
              <a:rPr spc="-315"/>
              <a:t>с</a:t>
            </a:r>
            <a:r>
              <a:rPr spc="25"/>
              <a:t>е</a:t>
            </a:r>
            <a:r>
              <a:rPr spc="-405"/>
              <a:t>н</a:t>
            </a:r>
            <a:r>
              <a:rPr spc="-340"/>
              <a:t>е</a:t>
            </a:r>
            <a:r>
              <a:rPr spc="-415"/>
              <a:t>об</a:t>
            </a:r>
            <a:r>
              <a:rPr spc="-310"/>
              <a:t>х</a:t>
            </a:r>
            <a:r>
              <a:rPr spc="-405"/>
              <a:t>о</a:t>
            </a:r>
            <a:r>
              <a:rPr spc="-395"/>
              <a:t>ди</a:t>
            </a:r>
            <a:r>
              <a:rPr spc="-480"/>
              <a:t>м</a:t>
            </a:r>
            <a:r>
              <a:rPr spc="-459"/>
              <a:t>ы</a:t>
            </a:r>
            <a:r>
              <a:rPr spc="20"/>
              <a:t>е</a:t>
            </a:r>
            <a:r>
              <a:rPr spc="-395"/>
              <a:t>д</a:t>
            </a:r>
            <a:r>
              <a:rPr spc="-340"/>
              <a:t>е</a:t>
            </a:r>
            <a:r>
              <a:rPr spc="-390"/>
              <a:t>т</a:t>
            </a:r>
            <a:r>
              <a:rPr spc="-315"/>
              <a:t>а</a:t>
            </a:r>
            <a:r>
              <a:rPr spc="-415"/>
              <a:t>ли</a:t>
            </a:r>
            <a:r>
              <a:rPr spc="-65"/>
              <a:t>.</a:t>
            </a:r>
            <a:r>
              <a:rPr spc="-190"/>
              <a:t> </a:t>
            </a:r>
            <a:r>
              <a:rPr spc="-375"/>
              <a:t>Детали</a:t>
            </a:r>
          </a:p>
          <a:p>
            <a:pPr algn="r" indent="0" marL="0" marR="28575">
              <a:lnSpc>
                <a:spcPct val="100000"/>
              </a:lnSpc>
            </a:pPr>
            <a:r>
              <a:rPr spc="-395"/>
              <a:t>п</a:t>
            </a:r>
            <a:r>
              <a:rPr spc="-335"/>
              <a:t>ере</a:t>
            </a:r>
            <a:r>
              <a:rPr spc="-380"/>
              <a:t>д</a:t>
            </a:r>
            <a:r>
              <a:rPr spc="-295"/>
              <a:t>а</a:t>
            </a:r>
            <a:r>
              <a:rPr spc="-505"/>
              <a:t>ю</a:t>
            </a:r>
            <a:r>
              <a:rPr spc="-385"/>
              <a:t>т</a:t>
            </a:r>
            <a:r>
              <a:rPr spc="-305"/>
              <a:t>с</a:t>
            </a:r>
            <a:r>
              <a:rPr spc="50"/>
              <a:t>я</a:t>
            </a:r>
            <a:r>
              <a:rPr spc="-395"/>
              <a:t>о</a:t>
            </a:r>
            <a:r>
              <a:rPr spc="-10"/>
              <a:t>т</a:t>
            </a:r>
            <a:r>
              <a:rPr spc="-484"/>
              <a:t>С</a:t>
            </a:r>
            <a:r>
              <a:rPr spc="-395"/>
              <a:t>бо</a:t>
            </a:r>
            <a:r>
              <a:rPr spc="-350"/>
              <a:t>р</a:t>
            </a:r>
            <a:r>
              <a:rPr spc="-630"/>
              <a:t>щ</a:t>
            </a:r>
            <a:r>
              <a:rPr spc="-400"/>
              <a:t>и</a:t>
            </a:r>
            <a:r>
              <a:rPr spc="-285"/>
              <a:t>к</a:t>
            </a:r>
            <a:r>
              <a:rPr spc="-55"/>
              <a:t>а</a:t>
            </a:r>
            <a:r>
              <a:rPr spc="-315"/>
              <a:t> </a:t>
            </a:r>
            <a:r>
              <a:rPr spc="-305"/>
              <a:t>к</a:t>
            </a:r>
            <a:r>
              <a:rPr spc="-409"/>
              <a:t>о</a:t>
            </a:r>
            <a:r>
              <a:rPr spc="-484"/>
              <a:t>м</a:t>
            </a:r>
            <a:r>
              <a:rPr spc="-310"/>
              <a:t>а</a:t>
            </a:r>
            <a:r>
              <a:rPr spc="-409"/>
              <a:t>н</a:t>
            </a:r>
            <a:r>
              <a:rPr spc="-395"/>
              <a:t>д</a:t>
            </a:r>
            <a:r>
              <a:rPr spc="20"/>
              <a:t>е</a:t>
            </a:r>
            <a:r>
              <a:rPr spc="-550"/>
              <a:t>И</a:t>
            </a:r>
            <a:r>
              <a:rPr spc="-409"/>
              <a:t>н</a:t>
            </a:r>
            <a:r>
              <a:rPr spc="-360"/>
              <a:t>ж</a:t>
            </a:r>
            <a:r>
              <a:rPr spc="-345"/>
              <a:t>е</a:t>
            </a:r>
            <a:r>
              <a:rPr spc="-409"/>
              <a:t>н</a:t>
            </a:r>
            <a:r>
              <a:rPr spc="-355"/>
              <a:t>е</a:t>
            </a:r>
            <a:r>
              <a:rPr spc="-360"/>
              <a:t>р</a:t>
            </a:r>
            <a:r>
              <a:rPr spc="-395"/>
              <a:t>о</a:t>
            </a:r>
            <a:r>
              <a:rPr spc="-25"/>
              <a:t>в</a:t>
            </a:r>
            <a:r>
              <a:rPr spc="-400"/>
              <a:t>т</a:t>
            </a:r>
            <a:r>
              <a:rPr spc="-415"/>
              <a:t>ол</a:t>
            </a:r>
            <a:r>
              <a:rPr spc="-370"/>
              <a:t>ь</a:t>
            </a:r>
            <a:r>
              <a:rPr spc="-305"/>
              <a:t>к</a:t>
            </a:r>
            <a:r>
              <a:rPr spc="-5"/>
              <a:t>о</a:t>
            </a:r>
            <a:r>
              <a:rPr>
                <a:solidFill>
                  <a:srgbClr val="FF0000"/>
                </a:solidFill>
              </a:rPr>
              <a:t>в</a:t>
            </a:r>
            <a:r>
              <a:rPr spc="-229">
                <a:solidFill>
                  <a:srgbClr val="FF0000"/>
                </a:solidFill>
              </a:rPr>
              <a:t>«</a:t>
            </a:r>
            <a:r>
              <a:rPr spc="-515">
                <a:solidFill>
                  <a:srgbClr val="FF0000"/>
                </a:solidFill>
              </a:rPr>
              <a:t>Ф</a:t>
            </a:r>
            <a:r>
              <a:rPr spc="-409">
                <a:solidFill>
                  <a:srgbClr val="FF0000"/>
                </a:solidFill>
              </a:rPr>
              <a:t>ини</a:t>
            </a:r>
            <a:r>
              <a:rPr spc="-630">
                <a:solidFill>
                  <a:srgbClr val="FF0000"/>
                </a:solidFill>
              </a:rPr>
              <a:t>ш</a:t>
            </a:r>
            <a:r>
              <a:rPr spc="-409">
                <a:solidFill>
                  <a:srgbClr val="FF0000"/>
                </a:solidFill>
              </a:rPr>
              <a:t>но</a:t>
            </a:r>
            <a:r>
              <a:rPr spc="-5">
                <a:solidFill>
                  <a:srgbClr val="FF0000"/>
                </a:solidFill>
              </a:rPr>
              <a:t>й</a:t>
            </a:r>
            <a:r>
              <a:rPr spc="-350">
                <a:solidFill>
                  <a:srgbClr val="FF0000"/>
                </a:solidFill>
              </a:rPr>
              <a:t>з</a:t>
            </a:r>
            <a:r>
              <a:rPr spc="-409">
                <a:solidFill>
                  <a:srgbClr val="FF0000"/>
                </a:solidFill>
              </a:rPr>
              <a:t>он</a:t>
            </a:r>
            <a:r>
              <a:rPr spc="-345">
                <a:solidFill>
                  <a:srgbClr val="FF0000"/>
                </a:solidFill>
              </a:rPr>
              <a:t>е</a:t>
            </a:r>
            <a:r>
              <a:rPr spc="-229">
                <a:solidFill>
                  <a:srgbClr val="FF0000"/>
                </a:solidFill>
              </a:rPr>
              <a:t>»</a:t>
            </a:r>
            <a:r>
              <a:rPr spc="-70"/>
              <a:t>.</a:t>
            </a:r>
          </a:p>
          <a:p>
            <a:pPr indent="0" marL="0">
              <a:lnSpc>
                <a:spcPct val="100000"/>
              </a:lnSpc>
              <a:spcBef>
                <a:spcPts val="90"/>
              </a:spcBef>
            </a:pPr>
            <a:endParaRPr spc="-70"/>
          </a:p>
          <a:p>
            <a:pPr algn="r" indent="0" marL="0" marR="29209">
              <a:lnSpc>
                <a:spcPct val="100000"/>
              </a:lnSpc>
            </a:pPr>
            <a:r>
              <a:rPr spc="-335"/>
              <a:t>Команда </a:t>
            </a:r>
            <a:r>
              <a:rPr spc="-525"/>
              <a:t>И</a:t>
            </a:r>
            <a:r>
              <a:rPr spc="-385"/>
              <a:t>н</a:t>
            </a:r>
            <a:r>
              <a:rPr spc="-335"/>
              <a:t>ж</a:t>
            </a:r>
            <a:r>
              <a:rPr spc="-320"/>
              <a:t>е</a:t>
            </a:r>
            <a:r>
              <a:rPr spc="-385"/>
              <a:t>н</a:t>
            </a:r>
            <a:r>
              <a:rPr spc="-330"/>
              <a:t>е</a:t>
            </a:r>
            <a:r>
              <a:rPr spc="-335"/>
              <a:t>р</a:t>
            </a:r>
            <a:r>
              <a:rPr spc="-370"/>
              <a:t>о</a:t>
            </a:r>
            <a:r>
              <a:t>в</a:t>
            </a:r>
            <a:r>
              <a:rPr spc="-385"/>
              <a:t>п</a:t>
            </a:r>
            <a:r>
              <a:rPr spc="-340"/>
              <a:t>р</a:t>
            </a:r>
            <a:r>
              <a:rPr spc="-390"/>
              <a:t>и</a:t>
            </a:r>
            <a:r>
              <a:rPr spc="-295"/>
              <a:t>с</a:t>
            </a:r>
            <a:r>
              <a:rPr spc="-370"/>
              <a:t>т</a:t>
            </a:r>
            <a:r>
              <a:rPr spc="-275"/>
              <a:t>у</a:t>
            </a:r>
            <a:r>
              <a:rPr spc="-385"/>
              <a:t>п</a:t>
            </a:r>
            <a:r>
              <a:rPr spc="-285"/>
              <a:t>а</a:t>
            </a:r>
            <a:r>
              <a:rPr spc="-320"/>
              <a:t>е</a:t>
            </a:r>
            <a:r>
              <a:rPr spc="-5"/>
              <a:t>т</a:t>
            </a:r>
            <a:r>
              <a:rPr spc="-45"/>
              <a:t>к</a:t>
            </a:r>
            <a:r>
              <a:rPr spc="-360"/>
              <a:t> </a:t>
            </a:r>
            <a:r>
              <a:rPr spc="-315"/>
              <a:t>сборкеробота</a:t>
            </a:r>
            <a:r>
              <a:rPr spc="-310"/>
              <a:t> </a:t>
            </a:r>
            <a:r>
              <a:rPr spc="-335"/>
              <a:t>изполученных</a:t>
            </a:r>
            <a:r>
              <a:rPr spc="-365"/>
              <a:t> </a:t>
            </a:r>
            <a:r>
              <a:rPr spc="-320"/>
              <a:t>деталей.</a:t>
            </a:r>
          </a:p>
          <a:p>
            <a:pPr algn="r" indent="0" marL="0" marR="32384">
              <a:lnSpc>
                <a:spcPct val="100000"/>
              </a:lnSpc>
            </a:pPr>
            <a:r>
              <a:rPr spc="-330"/>
              <a:t>Роботдолженбыть</a:t>
            </a:r>
            <a:r>
              <a:rPr spc="-375"/>
              <a:t> </a:t>
            </a:r>
            <a:r>
              <a:rPr spc="-260"/>
              <a:t>собранкак</a:t>
            </a:r>
            <a:r>
              <a:rPr spc="-380"/>
              <a:t> </a:t>
            </a:r>
            <a:r>
              <a:rPr spc="-360"/>
              <a:t>единый,</a:t>
            </a:r>
            <a:r>
              <a:rPr spc="-240"/>
              <a:t> </a:t>
            </a:r>
            <a:r>
              <a:rPr spc="-355"/>
              <a:t>устойчивыйпазл.</a:t>
            </a:r>
          </a:p>
          <a:p>
            <a:pPr indent="0" marL="0">
              <a:lnSpc>
                <a:spcPct val="100000"/>
              </a:lnSpc>
              <a:spcBef>
                <a:spcPts val="95"/>
              </a:spcBef>
            </a:pPr>
            <a:endParaRPr spc="-355"/>
          </a:p>
          <a:p>
            <a:pPr algn="r" indent="-800100" marL="1309370" marR="15240">
              <a:lnSpc>
                <a:spcPct val="100000"/>
              </a:lnSpc>
            </a:pPr>
            <a:r>
              <a:rPr spc="-305"/>
              <a:t>На</a:t>
            </a:r>
            <a:r>
              <a:rPr spc="-310"/>
              <a:t> </a:t>
            </a:r>
            <a:r>
              <a:rPr spc="-400"/>
              <a:t>в</a:t>
            </a:r>
            <a:r>
              <a:rPr spc="-470"/>
              <a:t>ы</a:t>
            </a:r>
            <a:r>
              <a:rPr spc="-409"/>
              <a:t>п</a:t>
            </a:r>
            <a:r>
              <a:rPr spc="-415"/>
              <a:t>ол</a:t>
            </a:r>
            <a:r>
              <a:rPr spc="-409"/>
              <a:t>н</a:t>
            </a:r>
            <a:r>
              <a:rPr spc="-345"/>
              <a:t>е</a:t>
            </a:r>
            <a:r>
              <a:rPr spc="-405"/>
              <a:t>н</a:t>
            </a:r>
            <a:r>
              <a:rPr spc="-415"/>
              <a:t>и</a:t>
            </a:r>
            <a:r>
              <a:rPr spc="20"/>
              <a:t>е</a:t>
            </a:r>
            <a:r>
              <a:rPr spc="-400"/>
              <a:t>в</a:t>
            </a:r>
            <a:r>
              <a:rPr spc="-320"/>
              <a:t>с</a:t>
            </a:r>
            <a:r>
              <a:rPr spc="-345"/>
              <a:t>е</a:t>
            </a:r>
            <a:r>
              <a:rPr spc="-290"/>
              <a:t>г</a:t>
            </a:r>
            <a:r>
              <a:rPr spc="-20"/>
              <a:t>о</a:t>
            </a:r>
            <a:r>
              <a:rPr spc="-350"/>
              <a:t>з</a:t>
            </a:r>
            <a:r>
              <a:rPr spc="-320"/>
              <a:t>а</a:t>
            </a:r>
            <a:r>
              <a:rPr spc="-400"/>
              <a:t>д</a:t>
            </a:r>
            <a:r>
              <a:rPr spc="-310"/>
              <a:t>а</a:t>
            </a:r>
            <a:r>
              <a:rPr spc="-409"/>
              <a:t>ни</a:t>
            </a:r>
            <a:r>
              <a:rPr spc="40"/>
              <a:t>я</a:t>
            </a:r>
            <a:r>
              <a:rPr spc="-305"/>
              <a:t>(с</a:t>
            </a:r>
            <a:r>
              <a:rPr spc="-409"/>
              <a:t>бо</a:t>
            </a:r>
            <a:r>
              <a:rPr spc="40"/>
              <a:t>р</a:t>
            </a:r>
            <a:r>
              <a:rPr spc="-400"/>
              <a:t>в</a:t>
            </a:r>
            <a:r>
              <a:rPr spc="-320"/>
              <a:t>с</a:t>
            </a:r>
            <a:r>
              <a:rPr spc="-345"/>
              <a:t>е</a:t>
            </a:r>
            <a:r>
              <a:rPr spc="-70"/>
              <a:t>х</a:t>
            </a:r>
            <a:r>
              <a:rPr spc="-325"/>
              <a:t> </a:t>
            </a:r>
            <a:r>
              <a:rPr spc="-380"/>
              <a:t>необходимых</a:t>
            </a:r>
            <a:r>
              <a:rPr spc="-295"/>
              <a:t> </a:t>
            </a:r>
            <a:r>
              <a:rPr spc="-310"/>
              <a:t>деталей,</a:t>
            </a:r>
            <a:r>
              <a:rPr spc="-125"/>
              <a:t> </a:t>
            </a:r>
            <a:r>
              <a:rPr spc="-70"/>
              <a:t>их </a:t>
            </a:r>
            <a:r>
              <a:rPr spc="-300"/>
              <a:t>доставка</a:t>
            </a:r>
            <a:r>
              <a:rPr spc="-325"/>
              <a:t> </a:t>
            </a:r>
            <a:r>
              <a:rPr spc="-285"/>
              <a:t>иполнаясборка</a:t>
            </a:r>
            <a:r>
              <a:rPr spc="-335"/>
              <a:t> </a:t>
            </a:r>
            <a:r>
              <a:rPr spc="-325"/>
              <a:t>робота)</a:t>
            </a:r>
            <a:r>
              <a:rPr spc="-250"/>
              <a:t> </a:t>
            </a:r>
            <a:r>
              <a:rPr spc="-405">
                <a:solidFill>
                  <a:srgbClr val="FF0000"/>
                </a:solidFill>
              </a:rPr>
              <a:t>в</a:t>
            </a:r>
            <a:r>
              <a:rPr spc="-475">
                <a:solidFill>
                  <a:srgbClr val="FF0000"/>
                </a:solidFill>
              </a:rPr>
              <a:t>ы</a:t>
            </a:r>
            <a:r>
              <a:rPr spc="-405">
                <a:solidFill>
                  <a:srgbClr val="FF0000"/>
                </a:solidFill>
              </a:rPr>
              <a:t>д</a:t>
            </a:r>
            <a:r>
              <a:rPr spc="-350">
                <a:solidFill>
                  <a:srgbClr val="FF0000"/>
                </a:solidFill>
              </a:rPr>
              <a:t>е</a:t>
            </a:r>
            <a:r>
              <a:rPr spc="-425">
                <a:solidFill>
                  <a:srgbClr val="FF0000"/>
                </a:solidFill>
              </a:rPr>
              <a:t>л</a:t>
            </a:r>
            <a:r>
              <a:rPr spc="-355">
                <a:solidFill>
                  <a:srgbClr val="FF0000"/>
                </a:solidFill>
              </a:rPr>
              <a:t>яе</a:t>
            </a:r>
            <a:r>
              <a:rPr spc="-400">
                <a:solidFill>
                  <a:srgbClr val="FF0000"/>
                </a:solidFill>
              </a:rPr>
              <a:t>т</a:t>
            </a:r>
            <a:r>
              <a:rPr spc="-325">
                <a:solidFill>
                  <a:srgbClr val="FF0000"/>
                </a:solidFill>
              </a:rPr>
              <a:t>с</a:t>
            </a:r>
            <a:r>
              <a:rPr spc="30">
                <a:solidFill>
                  <a:srgbClr val="FF0000"/>
                </a:solidFill>
              </a:rPr>
              <a:t>я</a:t>
            </a:r>
            <a:r>
              <a:rPr spc="-75">
                <a:solidFill>
                  <a:srgbClr val="FF0000"/>
                </a:solidFill>
              </a:rPr>
              <a:t>3</a:t>
            </a:r>
            <a:r>
              <a:rPr spc="-340">
                <a:solidFill>
                  <a:srgbClr val="FF0000"/>
                </a:solidFill>
              </a:rPr>
              <a:t> </a:t>
            </a:r>
            <a:r>
              <a:rPr spc="-395">
                <a:solidFill>
                  <a:srgbClr val="FF0000"/>
                </a:solidFill>
              </a:rPr>
              <a:t>минуты</a:t>
            </a:r>
            <a:r>
              <a:rPr spc="-395"/>
              <a:t>.</a:t>
            </a:r>
            <a:r>
              <a:rPr spc="500"/>
              <a:t> </a:t>
            </a:r>
            <a:r>
              <a:rPr spc="-360"/>
              <a:t>Таймер</a:t>
            </a:r>
            <a:r>
              <a:rPr spc="-370"/>
              <a:t> </a:t>
            </a:r>
            <a:r>
              <a:rPr spc="-270"/>
              <a:t>запускаетсяс</a:t>
            </a:r>
            <a:r>
              <a:rPr spc="-345"/>
              <a:t> </a:t>
            </a:r>
            <a:r>
              <a:rPr spc="-370"/>
              <a:t>момента</a:t>
            </a:r>
            <a:r>
              <a:rPr spc="-340"/>
              <a:t> </a:t>
            </a:r>
            <a:r>
              <a:rPr spc="-285"/>
              <a:t>старта</a:t>
            </a:r>
            <a:r>
              <a:rPr spc="-305"/>
              <a:t> </a:t>
            </a:r>
            <a:r>
              <a:rPr spc="-500"/>
              <a:t>С</a:t>
            </a:r>
            <a:r>
              <a:rPr spc="-409"/>
              <a:t>бо</a:t>
            </a:r>
            <a:r>
              <a:rPr spc="-365"/>
              <a:t>р</a:t>
            </a:r>
            <a:r>
              <a:rPr spc="-645"/>
              <a:t>щ</a:t>
            </a:r>
            <a:r>
              <a:rPr spc="-415"/>
              <a:t>и</a:t>
            </a:r>
            <a:r>
              <a:rPr spc="-300"/>
              <a:t>ка</a:t>
            </a:r>
            <a:r>
              <a:rPr spc="-70"/>
              <a:t>.</a:t>
            </a:r>
          </a:p>
        </p:txBody>
      </p:sp>
      <p:pic>
        <p:nvPicPr>
          <p:cNvPr hidden="false" id="151" name="Picture 151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0" y="0"/>
            <a:ext cx="12192000" cy="6857997"/>
          </a:xfrm>
          <a:prstGeom prst="rect">
            <a:avLst/>
          </a:prstGeom>
        </p:spPr>
      </p:pic>
    </p:spTree>
  </p:cSld>
</p:sld>
</file>

<file path=ppt/slides/slide7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52" name="GroupShape 15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53" name="Shape 153"/>
          <p:cNvSpPr txBox="false"/>
          <p:nvPr isPhoto="false"/>
        </p:nvSpPr>
        <p:spPr>
          <a:xfrm flipH="false" flipV="false" rot="0">
            <a:off x="2800756" y="4375353"/>
            <a:ext cx="666750" cy="798195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666750" name="ODFRight"/>
              <a:gd fmla="val 798195" name="ODFBottom"/>
              <a:gd fmla="val 666750" name="ODFWidth"/>
              <a:gd fmla="val 798195" name="ODFHeight"/>
            </a:gdLst>
            <a:rect b="OXMLTextRectB" l="OXMLTextRectL" r="OXMLTextRectR" t="OXMLTextRectT"/>
            <a:pathLst>
              <a:path fill="norm" h="798195" stroke="true" w="666750">
                <a:moveTo>
                  <a:pt x="446303" y="290639"/>
                </a:moveTo>
                <a:lnTo>
                  <a:pt x="379539" y="290639"/>
                </a:lnTo>
                <a:lnTo>
                  <a:pt x="61429" y="651522"/>
                </a:lnTo>
                <a:lnTo>
                  <a:pt x="61429" y="798131"/>
                </a:lnTo>
                <a:lnTo>
                  <a:pt x="353479" y="413029"/>
                </a:lnTo>
                <a:lnTo>
                  <a:pt x="353479" y="405384"/>
                </a:lnTo>
                <a:lnTo>
                  <a:pt x="359283" y="405384"/>
                </a:lnTo>
                <a:lnTo>
                  <a:pt x="446303" y="290639"/>
                </a:lnTo>
                <a:close/>
              </a:path>
              <a:path fill="norm" h="798195" stroke="true" w="666750">
                <a:moveTo>
                  <a:pt x="620534" y="60896"/>
                </a:moveTo>
                <a:lnTo>
                  <a:pt x="260324" y="60896"/>
                </a:lnTo>
                <a:lnTo>
                  <a:pt x="260324" y="69430"/>
                </a:lnTo>
                <a:lnTo>
                  <a:pt x="498221" y="69430"/>
                </a:lnTo>
                <a:lnTo>
                  <a:pt x="498221" y="202819"/>
                </a:lnTo>
                <a:lnTo>
                  <a:pt x="260324" y="202819"/>
                </a:lnTo>
                <a:lnTo>
                  <a:pt x="260324" y="331025"/>
                </a:lnTo>
                <a:lnTo>
                  <a:pt x="68313" y="331025"/>
                </a:lnTo>
                <a:lnTo>
                  <a:pt x="68313" y="60896"/>
                </a:lnTo>
                <a:lnTo>
                  <a:pt x="61429" y="60896"/>
                </a:lnTo>
                <a:lnTo>
                  <a:pt x="61429" y="641527"/>
                </a:lnTo>
                <a:lnTo>
                  <a:pt x="285572" y="369531"/>
                </a:lnTo>
                <a:lnTo>
                  <a:pt x="327380" y="331025"/>
                </a:lnTo>
                <a:lnTo>
                  <a:pt x="374548" y="287578"/>
                </a:lnTo>
                <a:lnTo>
                  <a:pt x="452272" y="282778"/>
                </a:lnTo>
                <a:lnTo>
                  <a:pt x="566254" y="132461"/>
                </a:lnTo>
                <a:lnTo>
                  <a:pt x="560438" y="128562"/>
                </a:lnTo>
                <a:lnTo>
                  <a:pt x="555129" y="120726"/>
                </a:lnTo>
                <a:lnTo>
                  <a:pt x="553186" y="111137"/>
                </a:lnTo>
                <a:lnTo>
                  <a:pt x="555129" y="101549"/>
                </a:lnTo>
                <a:lnTo>
                  <a:pt x="560438" y="93713"/>
                </a:lnTo>
                <a:lnTo>
                  <a:pt x="568337" y="88430"/>
                </a:lnTo>
                <a:lnTo>
                  <a:pt x="578027" y="86487"/>
                </a:lnTo>
                <a:lnTo>
                  <a:pt x="601129" y="86487"/>
                </a:lnTo>
                <a:lnTo>
                  <a:pt x="620534" y="60896"/>
                </a:lnTo>
                <a:close/>
              </a:path>
              <a:path fill="norm" h="798195" stroke="true" w="666750">
                <a:moveTo>
                  <a:pt x="666724" y="0"/>
                </a:moveTo>
                <a:lnTo>
                  <a:pt x="40906" y="0"/>
                </a:lnTo>
                <a:lnTo>
                  <a:pt x="0" y="40640"/>
                </a:lnTo>
                <a:lnTo>
                  <a:pt x="0" y="708291"/>
                </a:lnTo>
                <a:lnTo>
                  <a:pt x="4724" y="708418"/>
                </a:lnTo>
                <a:lnTo>
                  <a:pt x="9588" y="709891"/>
                </a:lnTo>
                <a:lnTo>
                  <a:pt x="14439" y="713219"/>
                </a:lnTo>
                <a:lnTo>
                  <a:pt x="19723" y="717207"/>
                </a:lnTo>
                <a:lnTo>
                  <a:pt x="26670" y="721779"/>
                </a:lnTo>
                <a:lnTo>
                  <a:pt x="34112" y="724611"/>
                </a:lnTo>
                <a:lnTo>
                  <a:pt x="40906" y="723353"/>
                </a:lnTo>
                <a:lnTo>
                  <a:pt x="40906" y="40640"/>
                </a:lnTo>
                <a:lnTo>
                  <a:pt x="635901" y="40640"/>
                </a:lnTo>
                <a:lnTo>
                  <a:pt x="6667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pic>
        <p:nvPicPr>
          <p:cNvPr hidden="false" id="155" name="Picture 155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3351082"/>
            <a:ext cx="2751653" cy="2761614"/>
          </a:xfrm>
          <a:prstGeom prst="rect">
            <a:avLst/>
          </a:prstGeom>
        </p:spPr>
      </p:pic>
      <p:sp>
        <p:nvSpPr>
          <p:cNvPr hidden="false" id="156" name="Shape 156"/>
          <p:cNvSpPr txBox="false"/>
          <p:nvPr isPhoto="false"/>
        </p:nvSpPr>
        <p:spPr>
          <a:xfrm flipH="false" flipV="false" rot="0">
            <a:off x="0" y="6200916"/>
            <a:ext cx="2083435" cy="657225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2083435" name="ODFRight"/>
              <a:gd fmla="val 657225" name="ODFBottom"/>
              <a:gd fmla="val 2083435" name="ODFWidth"/>
              <a:gd fmla="val 657225" name="ODFHeight"/>
            </a:gdLst>
            <a:rect b="OXMLTextRectB" l="OXMLTextRectL" r="OXMLTextRectR" t="OXMLTextRectT"/>
            <a:pathLst>
              <a:path fill="norm" h="657225" stroke="true" w="2083435">
                <a:moveTo>
                  <a:pt x="1684001" y="526150"/>
                </a:moveTo>
                <a:lnTo>
                  <a:pt x="0" y="526149"/>
                </a:lnTo>
                <a:lnTo>
                  <a:pt x="0" y="657079"/>
                </a:lnTo>
                <a:lnTo>
                  <a:pt x="1584707" y="657079"/>
                </a:lnTo>
                <a:lnTo>
                  <a:pt x="1684001" y="526150"/>
                </a:lnTo>
                <a:close/>
              </a:path>
              <a:path fill="norm" h="657225" stroke="true" w="2083435">
                <a:moveTo>
                  <a:pt x="2083019" y="0"/>
                </a:moveTo>
                <a:lnTo>
                  <a:pt x="0" y="0"/>
                </a:lnTo>
                <a:lnTo>
                  <a:pt x="0" y="315953"/>
                </a:lnTo>
                <a:lnTo>
                  <a:pt x="1843408" y="315953"/>
                </a:lnTo>
                <a:lnTo>
                  <a:pt x="2083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57" name="Shape 157"/>
          <p:cNvSpPr txBox="false"/>
          <p:nvPr isPhoto="false"/>
        </p:nvSpPr>
        <p:spPr>
          <a:xfrm flipH="false" flipV="false" rot="0">
            <a:off x="2209231" y="4707302"/>
            <a:ext cx="187960" cy="304800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87960" name="ODFRight"/>
              <a:gd fmla="val 304800" name="ODFBottom"/>
              <a:gd fmla="val 187960" name="ODFWidth"/>
              <a:gd fmla="val 304800" name="ODFHeight"/>
            </a:gdLst>
            <a:rect b="OXMLTextRectB" l="OXMLTextRectL" r="OXMLTextRectR" t="OXMLTextRectT"/>
            <a:pathLst>
              <a:path fill="norm" h="304800" stroke="true" w="187960">
                <a:moveTo>
                  <a:pt x="105586" y="0"/>
                </a:moveTo>
                <a:lnTo>
                  <a:pt x="0" y="57436"/>
                </a:lnTo>
                <a:lnTo>
                  <a:pt x="162970" y="304373"/>
                </a:lnTo>
                <a:lnTo>
                  <a:pt x="187544" y="283717"/>
                </a:lnTo>
                <a:lnTo>
                  <a:pt x="1055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58" name="Shape 158"/>
          <p:cNvSpPr txBox="false"/>
          <p:nvPr isPhoto="false"/>
        </p:nvSpPr>
        <p:spPr>
          <a:xfrm flipH="false" flipV="false" rot="0">
            <a:off x="2800760" y="5054453"/>
            <a:ext cx="40639" cy="200659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40639" name="ODFRight"/>
              <a:gd fmla="val 200660" name="ODFBottom"/>
              <a:gd fmla="val 40639" name="ODFWidth"/>
              <a:gd fmla="val 200660" name="ODFHeight"/>
            </a:gdLst>
            <a:rect b="OXMLTextRectB" l="OXMLTextRectL" r="OXMLTextRectR" t="OXMLTextRectT"/>
            <a:pathLst>
              <a:path fill="norm" h="200660" stroke="true" w="40639">
                <a:moveTo>
                  <a:pt x="40371" y="0"/>
                </a:moveTo>
                <a:lnTo>
                  <a:pt x="0" y="0"/>
                </a:lnTo>
                <a:lnTo>
                  <a:pt x="0" y="200039"/>
                </a:lnTo>
                <a:lnTo>
                  <a:pt x="40371" y="146805"/>
                </a:lnTo>
                <a:lnTo>
                  <a:pt x="403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59" name="Shape 159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 bIns="0" lIns="0" rIns="0" tIns="363600" vert="horz" wrap="square">
            <a:spAutoFit/>
          </a:bodyPr>
          <a:lstStyle>
            <a:defPPr/>
            <a:lvl1pPr lvl="0"/>
          </a:lstStyle>
          <a:p>
            <a:pPr indent="0" marL="6036945">
              <a:lnSpc>
                <a:spcPct val="100000"/>
              </a:lnSpc>
              <a:spcBef>
                <a:spcPts val="104"/>
              </a:spcBef>
            </a:pPr>
            <a:r>
              <a:t>Конкурсное</a:t>
            </a:r>
            <a:r>
              <a:rPr spc="-120"/>
              <a:t> </a:t>
            </a:r>
            <a:r>
              <a:rPr spc="-10"/>
              <a:t>испытание</a:t>
            </a:r>
          </a:p>
          <a:p>
            <a:pPr indent="0" marL="8049894">
              <a:lnSpc>
                <a:spcPct val="100000"/>
              </a:lnSpc>
            </a:pPr>
            <a:r>
              <a:rPr spc="-10"/>
              <a:t>«АЛГОРИТМИКА»</a:t>
            </a:r>
          </a:p>
        </p:txBody>
      </p:sp>
      <p:pic>
        <p:nvPicPr>
          <p:cNvPr hidden="false" id="161" name="Picture 161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4642103" y="2734055"/>
            <a:ext cx="7549896" cy="2609087"/>
          </a:xfrm>
          <a:prstGeom prst="rect">
            <a:avLst/>
          </a:prstGeom>
        </p:spPr>
      </p:pic>
      <p:pic>
        <p:nvPicPr>
          <p:cNvPr hidden="false" id="163" name="Picture 163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0" y="-3"/>
            <a:ext cx="12192000" cy="6858001"/>
          </a:xfrm>
          <a:prstGeom prst="rect">
            <a:avLst/>
          </a:prstGeom>
        </p:spPr>
      </p:pic>
    </p:spTree>
  </p:cSld>
</p:sld>
</file>

<file path=ppt/slides/slide8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64" name="GroupShape 16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65" name="Shape 165"/>
          <p:cNvSpPr txBox="false"/>
          <p:nvPr isPhoto="false"/>
        </p:nvSpPr>
        <p:spPr>
          <a:xfrm flipH="false" flipV="false" rot="0">
            <a:off x="2800756" y="4338777"/>
            <a:ext cx="666750" cy="798195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666750" name="ODFRight"/>
              <a:gd fmla="val 798195" name="ODFBottom"/>
              <a:gd fmla="val 666750" name="ODFWidth"/>
              <a:gd fmla="val 798195" name="ODFHeight"/>
            </a:gdLst>
            <a:rect b="OXMLTextRectB" l="OXMLTextRectL" r="OXMLTextRectR" t="OXMLTextRectT"/>
            <a:pathLst>
              <a:path fill="norm" h="798195" stroke="true" w="666750">
                <a:moveTo>
                  <a:pt x="446303" y="290639"/>
                </a:moveTo>
                <a:lnTo>
                  <a:pt x="379539" y="290639"/>
                </a:lnTo>
                <a:lnTo>
                  <a:pt x="61429" y="651522"/>
                </a:lnTo>
                <a:lnTo>
                  <a:pt x="61429" y="798131"/>
                </a:lnTo>
                <a:lnTo>
                  <a:pt x="353479" y="413029"/>
                </a:lnTo>
                <a:lnTo>
                  <a:pt x="353479" y="405384"/>
                </a:lnTo>
                <a:lnTo>
                  <a:pt x="359283" y="405384"/>
                </a:lnTo>
                <a:lnTo>
                  <a:pt x="446303" y="290639"/>
                </a:lnTo>
                <a:close/>
              </a:path>
              <a:path fill="norm" h="798195" stroke="true" w="666750">
                <a:moveTo>
                  <a:pt x="620534" y="60896"/>
                </a:moveTo>
                <a:lnTo>
                  <a:pt x="260324" y="60896"/>
                </a:lnTo>
                <a:lnTo>
                  <a:pt x="260324" y="69430"/>
                </a:lnTo>
                <a:lnTo>
                  <a:pt x="498221" y="69430"/>
                </a:lnTo>
                <a:lnTo>
                  <a:pt x="498221" y="202819"/>
                </a:lnTo>
                <a:lnTo>
                  <a:pt x="260324" y="202819"/>
                </a:lnTo>
                <a:lnTo>
                  <a:pt x="260324" y="331025"/>
                </a:lnTo>
                <a:lnTo>
                  <a:pt x="68313" y="331025"/>
                </a:lnTo>
                <a:lnTo>
                  <a:pt x="68313" y="60896"/>
                </a:lnTo>
                <a:lnTo>
                  <a:pt x="61429" y="60896"/>
                </a:lnTo>
                <a:lnTo>
                  <a:pt x="61429" y="641527"/>
                </a:lnTo>
                <a:lnTo>
                  <a:pt x="285572" y="369531"/>
                </a:lnTo>
                <a:lnTo>
                  <a:pt x="327380" y="331025"/>
                </a:lnTo>
                <a:lnTo>
                  <a:pt x="374548" y="287578"/>
                </a:lnTo>
                <a:lnTo>
                  <a:pt x="452272" y="282778"/>
                </a:lnTo>
                <a:lnTo>
                  <a:pt x="566254" y="132461"/>
                </a:lnTo>
                <a:lnTo>
                  <a:pt x="560438" y="128562"/>
                </a:lnTo>
                <a:lnTo>
                  <a:pt x="555129" y="120726"/>
                </a:lnTo>
                <a:lnTo>
                  <a:pt x="553186" y="111137"/>
                </a:lnTo>
                <a:lnTo>
                  <a:pt x="555129" y="101549"/>
                </a:lnTo>
                <a:lnTo>
                  <a:pt x="560438" y="93713"/>
                </a:lnTo>
                <a:lnTo>
                  <a:pt x="568337" y="88430"/>
                </a:lnTo>
                <a:lnTo>
                  <a:pt x="578027" y="86487"/>
                </a:lnTo>
                <a:lnTo>
                  <a:pt x="601129" y="86487"/>
                </a:lnTo>
                <a:lnTo>
                  <a:pt x="620534" y="60896"/>
                </a:lnTo>
                <a:close/>
              </a:path>
              <a:path fill="norm" h="798195" stroke="true" w="666750">
                <a:moveTo>
                  <a:pt x="666724" y="0"/>
                </a:moveTo>
                <a:lnTo>
                  <a:pt x="40906" y="0"/>
                </a:lnTo>
                <a:lnTo>
                  <a:pt x="0" y="40640"/>
                </a:lnTo>
                <a:lnTo>
                  <a:pt x="0" y="708291"/>
                </a:lnTo>
                <a:lnTo>
                  <a:pt x="4724" y="708418"/>
                </a:lnTo>
                <a:lnTo>
                  <a:pt x="9588" y="709891"/>
                </a:lnTo>
                <a:lnTo>
                  <a:pt x="14439" y="713219"/>
                </a:lnTo>
                <a:lnTo>
                  <a:pt x="19723" y="717207"/>
                </a:lnTo>
                <a:lnTo>
                  <a:pt x="26670" y="721779"/>
                </a:lnTo>
                <a:lnTo>
                  <a:pt x="34112" y="724611"/>
                </a:lnTo>
                <a:lnTo>
                  <a:pt x="40906" y="723353"/>
                </a:lnTo>
                <a:lnTo>
                  <a:pt x="40906" y="40640"/>
                </a:lnTo>
                <a:lnTo>
                  <a:pt x="635901" y="40640"/>
                </a:lnTo>
                <a:lnTo>
                  <a:pt x="6667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pic>
        <p:nvPicPr>
          <p:cNvPr hidden="false" id="167" name="Picture 167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3314505"/>
            <a:ext cx="2751653" cy="2761614"/>
          </a:xfrm>
          <a:prstGeom prst="rect">
            <a:avLst/>
          </a:prstGeom>
        </p:spPr>
      </p:pic>
      <p:sp>
        <p:nvSpPr>
          <p:cNvPr hidden="false" id="168" name="Shape 168"/>
          <p:cNvSpPr txBox="false"/>
          <p:nvPr isPhoto="false"/>
        </p:nvSpPr>
        <p:spPr>
          <a:xfrm flipH="false" flipV="false" rot="0">
            <a:off x="0" y="6164340"/>
            <a:ext cx="2083435" cy="688340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2083435" name="ODFRight"/>
              <a:gd fmla="val 688340" name="ODFBottom"/>
              <a:gd fmla="val 2083435" name="ODFWidth"/>
              <a:gd fmla="val 688340" name="ODFHeight"/>
            </a:gdLst>
            <a:rect b="OXMLTextRectB" l="OXMLTextRectL" r="OXMLTextRectR" t="OXMLTextRectT"/>
            <a:pathLst>
              <a:path fill="norm" h="688340" stroke="true" w="2083435">
                <a:moveTo>
                  <a:pt x="1684001" y="526149"/>
                </a:moveTo>
                <a:lnTo>
                  <a:pt x="0" y="526149"/>
                </a:lnTo>
                <a:lnTo>
                  <a:pt x="0" y="687423"/>
                </a:lnTo>
                <a:lnTo>
                  <a:pt x="1561128" y="688171"/>
                </a:lnTo>
                <a:lnTo>
                  <a:pt x="1684001" y="526149"/>
                </a:lnTo>
                <a:close/>
              </a:path>
              <a:path fill="norm" h="688340" stroke="true" w="2083435">
                <a:moveTo>
                  <a:pt x="2083019" y="0"/>
                </a:moveTo>
                <a:lnTo>
                  <a:pt x="0" y="0"/>
                </a:lnTo>
                <a:lnTo>
                  <a:pt x="0" y="315953"/>
                </a:lnTo>
                <a:lnTo>
                  <a:pt x="1843408" y="315953"/>
                </a:lnTo>
                <a:lnTo>
                  <a:pt x="2083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69" name="Shape 169"/>
          <p:cNvSpPr txBox="false"/>
          <p:nvPr isPhoto="false"/>
        </p:nvSpPr>
        <p:spPr>
          <a:xfrm flipH="false" flipV="false" rot="0">
            <a:off x="2209231" y="4670726"/>
            <a:ext cx="187960" cy="304800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187960" name="ODFRight"/>
              <a:gd fmla="val 304800" name="ODFBottom"/>
              <a:gd fmla="val 187960" name="ODFWidth"/>
              <a:gd fmla="val 304800" name="ODFHeight"/>
            </a:gdLst>
            <a:rect b="OXMLTextRectB" l="OXMLTextRectL" r="OXMLTextRectR" t="OXMLTextRectT"/>
            <a:pathLst>
              <a:path fill="norm" h="304800" stroke="true" w="187960">
                <a:moveTo>
                  <a:pt x="105586" y="0"/>
                </a:moveTo>
                <a:lnTo>
                  <a:pt x="0" y="57436"/>
                </a:lnTo>
                <a:lnTo>
                  <a:pt x="162970" y="304373"/>
                </a:lnTo>
                <a:lnTo>
                  <a:pt x="187544" y="283717"/>
                </a:lnTo>
                <a:lnTo>
                  <a:pt x="1055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70" name="Shape 170"/>
          <p:cNvSpPr txBox="false"/>
          <p:nvPr isPhoto="false"/>
        </p:nvSpPr>
        <p:spPr>
          <a:xfrm flipH="false" flipV="false" rot="0">
            <a:off x="2800760" y="5017877"/>
            <a:ext cx="40639" cy="200659"/>
          </a:xfrm>
          <a:custGeom>
            <a:avLst/>
            <a:gdLst>
              <a:gd fmla="val 0" name="OXMLTextRectL"/>
              <a:gd fmla="val 0" name="OXMLTextRectT"/>
              <a:gd fmla="val w" name="OXMLTextRectR"/>
              <a:gd fmla="val h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40639" name="ODFRight"/>
              <a:gd fmla="val 200660" name="ODFBottom"/>
              <a:gd fmla="val 40639" name="ODFWidth"/>
              <a:gd fmla="val 200660" name="ODFHeight"/>
            </a:gdLst>
            <a:rect b="OXMLTextRectB" l="OXMLTextRectL" r="OXMLTextRectR" t="OXMLTextRectT"/>
            <a:pathLst>
              <a:path fill="norm" h="200660" stroke="true" w="40639">
                <a:moveTo>
                  <a:pt x="40371" y="0"/>
                </a:moveTo>
                <a:lnTo>
                  <a:pt x="0" y="0"/>
                </a:lnTo>
                <a:lnTo>
                  <a:pt x="0" y="200039"/>
                </a:lnTo>
                <a:lnTo>
                  <a:pt x="40371" y="146805"/>
                </a:lnTo>
                <a:lnTo>
                  <a:pt x="403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tIns="0" wrap="square"/>
          <a:p/>
        </p:txBody>
      </p:sp>
      <p:sp>
        <p:nvSpPr>
          <p:cNvPr hidden="false" id="171" name="Shape 171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 bIns="0" lIns="0" rIns="0" tIns="363600" vert="horz" wrap="square">
            <a:spAutoFit/>
          </a:bodyPr>
          <a:lstStyle>
            <a:defPPr/>
            <a:lvl1pPr lvl="0"/>
          </a:lstStyle>
          <a:p>
            <a:pPr indent="0" marL="6036945">
              <a:lnSpc>
                <a:spcPct val="100000"/>
              </a:lnSpc>
              <a:spcBef>
                <a:spcPts val="104"/>
              </a:spcBef>
            </a:pPr>
            <a:r>
              <a:t>Конкурсное</a:t>
            </a:r>
            <a:r>
              <a:rPr spc="-120"/>
              <a:t> </a:t>
            </a:r>
            <a:r>
              <a:rPr spc="-10"/>
              <a:t>испытание</a:t>
            </a:r>
          </a:p>
          <a:p>
            <a:pPr indent="1597025" marL="7150734" marR="5080">
              <a:lnSpc>
                <a:spcPct val="100000"/>
              </a:lnSpc>
            </a:pPr>
            <a:r>
              <a:t>«МЕХАНИКА</a:t>
            </a:r>
            <a:r>
              <a:rPr spc="-15"/>
              <a:t> </a:t>
            </a:r>
            <a:r>
              <a:rPr spc="-50"/>
              <a:t>И </a:t>
            </a:r>
            <a:r>
              <a:rPr spc="-10"/>
              <a:t>ЭЛЕКТРОМЕХАНИКА»</a:t>
            </a:r>
          </a:p>
        </p:txBody>
      </p:sp>
      <p:sp>
        <p:nvSpPr>
          <p:cNvPr hidden="false" id="172" name="Shape 172"/>
          <p:cNvSpPr txBox="true"/>
          <p:nvPr isPhoto="false"/>
        </p:nvSpPr>
        <p:spPr>
          <a:xfrm flipH="false" flipV="false" rot="0">
            <a:off x="6250304" y="2645790"/>
            <a:ext cx="5689599" cy="848993"/>
          </a:xfrm>
          <a:prstGeom prst="rect">
            <a:avLst/>
          </a:prstGeom>
        </p:spPr>
        <p:txBody>
          <a:bodyPr bIns="0" lIns="0" rIns="0" tIns="12700" vert="horz" wrap="square">
            <a:spAutoFit/>
          </a:bodyPr>
          <a:p>
            <a:pPr algn="r" marR="45720">
              <a:lnSpc>
                <a:spcPct val="100000"/>
              </a:lnSpc>
              <a:spcBef>
                <a:spcPts val="100"/>
              </a:spcBef>
            </a:pPr>
            <a:r>
              <a:rPr b="true" spc="-560" sz="1800">
                <a:latin typeface="Arial"/>
                <a:ea typeface="Arial"/>
                <a:cs typeface="Arial"/>
              </a:rPr>
              <a:t>П</a:t>
            </a:r>
            <a:r>
              <a:rPr b="true" spc="-405" sz="1800">
                <a:latin typeface="Arial"/>
                <a:ea typeface="Arial"/>
                <a:cs typeface="Arial"/>
              </a:rPr>
              <a:t>о</a:t>
            </a:r>
            <a:r>
              <a:rPr b="true" spc="-385" sz="1800">
                <a:latin typeface="Arial"/>
                <a:ea typeface="Arial"/>
                <a:cs typeface="Arial"/>
              </a:rPr>
              <a:t>д</a:t>
            </a:r>
            <a:r>
              <a:rPr b="true" spc="-360" sz="1800">
                <a:latin typeface="Arial"/>
                <a:ea typeface="Arial"/>
                <a:cs typeface="Arial"/>
              </a:rPr>
              <a:t>р</a:t>
            </a:r>
            <a:r>
              <a:rPr b="true" spc="-415" sz="1800">
                <a:latin typeface="Arial"/>
                <a:ea typeface="Arial"/>
                <a:cs typeface="Arial"/>
              </a:rPr>
              <a:t>о</a:t>
            </a:r>
            <a:r>
              <a:rPr b="true" spc="-420" sz="1800">
                <a:latin typeface="Arial"/>
                <a:ea typeface="Arial"/>
                <a:cs typeface="Arial"/>
              </a:rPr>
              <a:t>б</a:t>
            </a:r>
            <a:r>
              <a:rPr b="true" spc="-405" sz="1800">
                <a:latin typeface="Arial"/>
                <a:ea typeface="Arial"/>
                <a:cs typeface="Arial"/>
              </a:rPr>
              <a:t>н</a:t>
            </a:r>
            <a:r>
              <a:rPr b="true" spc="-340" sz="1800">
                <a:latin typeface="Arial"/>
                <a:ea typeface="Arial"/>
                <a:cs typeface="Arial"/>
              </a:rPr>
              <a:t>е</a:t>
            </a:r>
            <a:r>
              <a:rPr b="true" spc="25" sz="1800">
                <a:latin typeface="Arial"/>
                <a:ea typeface="Arial"/>
                <a:cs typeface="Arial"/>
              </a:rPr>
              <a:t>е</a:t>
            </a:r>
            <a:r>
              <a:rPr b="true" spc="-5" sz="1800">
                <a:latin typeface="Arial"/>
                <a:ea typeface="Arial"/>
                <a:cs typeface="Arial"/>
              </a:rPr>
              <a:t>о</a:t>
            </a:r>
            <a:r>
              <a:rPr b="true" spc="-300" sz="1800">
                <a:latin typeface="Arial"/>
                <a:ea typeface="Arial"/>
                <a:cs typeface="Arial"/>
              </a:rPr>
              <a:t>к</a:t>
            </a:r>
            <a:r>
              <a:rPr b="true" spc="-405" sz="1800">
                <a:latin typeface="Arial"/>
                <a:ea typeface="Arial"/>
                <a:cs typeface="Arial"/>
              </a:rPr>
              <a:t>о</a:t>
            </a:r>
            <a:r>
              <a:rPr b="true" spc="-400" sz="1800">
                <a:latin typeface="Arial"/>
                <a:ea typeface="Arial"/>
                <a:cs typeface="Arial"/>
              </a:rPr>
              <a:t>н</a:t>
            </a:r>
            <a:r>
              <a:rPr b="true" spc="-300" sz="1800">
                <a:latin typeface="Arial"/>
                <a:ea typeface="Arial"/>
                <a:cs typeface="Arial"/>
              </a:rPr>
              <a:t>к</a:t>
            </a:r>
            <a:r>
              <a:rPr b="true" spc="-295" sz="1800">
                <a:latin typeface="Arial"/>
                <a:ea typeface="Arial"/>
                <a:cs typeface="Arial"/>
              </a:rPr>
              <a:t>у</a:t>
            </a:r>
            <a:r>
              <a:rPr b="true" spc="-360" sz="1800">
                <a:latin typeface="Arial"/>
                <a:ea typeface="Arial"/>
                <a:cs typeface="Arial"/>
              </a:rPr>
              <a:t>р</a:t>
            </a:r>
            <a:r>
              <a:rPr b="true" spc="-315" sz="1800">
                <a:latin typeface="Arial"/>
                <a:ea typeface="Arial"/>
                <a:cs typeface="Arial"/>
              </a:rPr>
              <a:t>с</a:t>
            </a:r>
            <a:r>
              <a:rPr b="true" spc="-405" sz="1800">
                <a:latin typeface="Arial"/>
                <a:ea typeface="Arial"/>
                <a:cs typeface="Arial"/>
              </a:rPr>
              <a:t>но</a:t>
            </a:r>
            <a:r>
              <a:rPr b="true" spc="-85" sz="1800">
                <a:latin typeface="Arial"/>
                <a:ea typeface="Arial"/>
                <a:cs typeface="Arial"/>
              </a:rPr>
              <a:t>м</a:t>
            </a:r>
            <a:r>
              <a:rPr b="true" spc="-409" sz="1800">
                <a:latin typeface="Arial"/>
                <a:ea typeface="Arial"/>
                <a:cs typeface="Arial"/>
              </a:rPr>
              <a:t>и</a:t>
            </a:r>
            <a:r>
              <a:rPr b="true" spc="-315" sz="1800">
                <a:latin typeface="Arial"/>
                <a:ea typeface="Arial"/>
                <a:cs typeface="Arial"/>
              </a:rPr>
              <a:t>с</a:t>
            </a:r>
            <a:r>
              <a:rPr b="true" spc="-400" sz="1800">
                <a:latin typeface="Arial"/>
                <a:ea typeface="Arial"/>
                <a:cs typeface="Arial"/>
              </a:rPr>
              <a:t>п</a:t>
            </a:r>
            <a:r>
              <a:rPr b="true" spc="-434" sz="1800">
                <a:latin typeface="Arial"/>
                <a:ea typeface="Arial"/>
                <a:cs typeface="Arial"/>
              </a:rPr>
              <a:t>ы</a:t>
            </a:r>
            <a:r>
              <a:rPr b="true" spc="-440" sz="1800">
                <a:latin typeface="Arial"/>
                <a:ea typeface="Arial"/>
                <a:cs typeface="Arial"/>
              </a:rPr>
              <a:t>т</a:t>
            </a:r>
            <a:r>
              <a:rPr b="true" spc="-305" sz="1800">
                <a:latin typeface="Arial"/>
                <a:ea typeface="Arial"/>
                <a:cs typeface="Arial"/>
              </a:rPr>
              <a:t>а</a:t>
            </a:r>
            <a:r>
              <a:rPr b="true" spc="-405" sz="1800">
                <a:latin typeface="Arial"/>
                <a:ea typeface="Arial"/>
                <a:cs typeface="Arial"/>
              </a:rPr>
              <a:t>ни</a:t>
            </a:r>
            <a:r>
              <a:rPr b="true" spc="-10" sz="1800">
                <a:latin typeface="Arial"/>
                <a:ea typeface="Arial"/>
                <a:cs typeface="Arial"/>
              </a:rPr>
              <a:t>и</a:t>
            </a:r>
            <a:r>
              <a:rPr b="true" spc="-360" sz="1800">
                <a:latin typeface="Arial"/>
                <a:ea typeface="Arial"/>
                <a:cs typeface="Arial"/>
              </a:rPr>
              <a:t>р</a:t>
            </a:r>
            <a:r>
              <a:rPr b="true" spc="-310" sz="1800">
                <a:latin typeface="Arial"/>
                <a:ea typeface="Arial"/>
                <a:cs typeface="Arial"/>
              </a:rPr>
              <a:t>а</a:t>
            </a:r>
            <a:r>
              <a:rPr b="true" spc="-315" sz="1800">
                <a:latin typeface="Arial"/>
                <a:ea typeface="Arial"/>
                <a:cs typeface="Arial"/>
              </a:rPr>
              <a:t>с</a:t>
            </a:r>
            <a:r>
              <a:rPr b="true" spc="-305" sz="1800">
                <a:latin typeface="Arial"/>
                <a:ea typeface="Arial"/>
                <a:cs typeface="Arial"/>
              </a:rPr>
              <a:t>с</a:t>
            </a:r>
            <a:r>
              <a:rPr b="true" spc="-295" sz="1800">
                <a:latin typeface="Arial"/>
                <a:ea typeface="Arial"/>
                <a:cs typeface="Arial"/>
              </a:rPr>
              <a:t>ка</a:t>
            </a:r>
            <a:r>
              <a:rPr b="true" spc="-360" sz="1800">
                <a:latin typeface="Arial"/>
                <a:ea typeface="Arial"/>
                <a:cs typeface="Arial"/>
              </a:rPr>
              <a:t>ж</a:t>
            </a:r>
            <a:r>
              <a:rPr b="true" spc="-340" sz="1800">
                <a:latin typeface="Arial"/>
                <a:ea typeface="Arial"/>
                <a:cs typeface="Arial"/>
              </a:rPr>
              <a:t>е</a:t>
            </a:r>
            <a:r>
              <a:rPr b="true" spc="-40" sz="1800">
                <a:latin typeface="Arial"/>
                <a:ea typeface="Arial"/>
                <a:cs typeface="Arial"/>
              </a:rPr>
              <a:t>т</a:t>
            </a:r>
            <a:r>
              <a:rPr b="true" spc="-405" sz="1800">
                <a:latin typeface="Arial"/>
                <a:ea typeface="Arial"/>
                <a:cs typeface="Arial"/>
              </a:rPr>
              <a:t>п</a:t>
            </a:r>
            <a:r>
              <a:rPr b="true" spc="-350" sz="1800">
                <a:latin typeface="Arial"/>
                <a:ea typeface="Arial"/>
                <a:cs typeface="Arial"/>
              </a:rPr>
              <a:t>ре</a:t>
            </a:r>
            <a:r>
              <a:rPr b="true" spc="-395" sz="1800">
                <a:latin typeface="Arial"/>
                <a:ea typeface="Arial"/>
                <a:cs typeface="Arial"/>
              </a:rPr>
              <a:t>д</a:t>
            </a:r>
            <a:r>
              <a:rPr b="true" spc="-310" sz="1800">
                <a:latin typeface="Arial"/>
                <a:ea typeface="Arial"/>
                <a:cs typeface="Arial"/>
              </a:rPr>
              <a:t>с</a:t>
            </a:r>
            <a:r>
              <a:rPr b="true" spc="-395" sz="1800">
                <a:latin typeface="Arial"/>
                <a:ea typeface="Arial"/>
                <a:cs typeface="Arial"/>
              </a:rPr>
              <a:t>т</a:t>
            </a:r>
            <a:r>
              <a:rPr b="true" spc="-305" sz="1800">
                <a:latin typeface="Arial"/>
                <a:ea typeface="Arial"/>
                <a:cs typeface="Arial"/>
              </a:rPr>
              <a:t>а</a:t>
            </a:r>
            <a:r>
              <a:rPr b="true" spc="-405" sz="1800">
                <a:latin typeface="Arial"/>
                <a:ea typeface="Arial"/>
                <a:cs typeface="Arial"/>
              </a:rPr>
              <a:t>ви</a:t>
            </a:r>
            <a:r>
              <a:rPr b="true" spc="-409" sz="1800">
                <a:latin typeface="Arial"/>
                <a:ea typeface="Arial"/>
                <a:cs typeface="Arial"/>
              </a:rPr>
              <a:t>т</a:t>
            </a:r>
            <a:r>
              <a:rPr b="true" spc="-340" sz="1800">
                <a:latin typeface="Arial"/>
                <a:ea typeface="Arial"/>
                <a:cs typeface="Arial"/>
              </a:rPr>
              <a:t>е</a:t>
            </a:r>
            <a:r>
              <a:rPr b="true" spc="-415" sz="1800">
                <a:latin typeface="Arial"/>
                <a:ea typeface="Arial"/>
                <a:cs typeface="Arial"/>
              </a:rPr>
              <a:t>л</a:t>
            </a:r>
            <a:r>
              <a:rPr b="true" spc="45" sz="1800">
                <a:latin typeface="Arial"/>
                <a:ea typeface="Arial"/>
                <a:cs typeface="Arial"/>
              </a:rPr>
              <a:t>ь</a:t>
            </a:r>
            <a:r>
              <a:rPr b="true" spc="-300" sz="1800">
                <a:latin typeface="Arial"/>
                <a:ea typeface="Arial"/>
                <a:cs typeface="Arial"/>
              </a:rPr>
              <a:t>к</a:t>
            </a:r>
            <a:r>
              <a:rPr b="true" spc="-405" sz="1800">
                <a:latin typeface="Arial"/>
                <a:ea typeface="Arial"/>
                <a:cs typeface="Arial"/>
              </a:rPr>
              <a:t>о</a:t>
            </a:r>
            <a:r>
              <a:rPr b="true" spc="-480" sz="1800">
                <a:latin typeface="Arial"/>
                <a:ea typeface="Arial"/>
                <a:cs typeface="Arial"/>
              </a:rPr>
              <a:t>м</a:t>
            </a:r>
            <a:r>
              <a:rPr b="true" spc="-400" sz="1800">
                <a:latin typeface="Arial"/>
                <a:ea typeface="Arial"/>
                <a:cs typeface="Arial"/>
              </a:rPr>
              <a:t>п</a:t>
            </a:r>
            <a:r>
              <a:rPr b="true" spc="-305" sz="1800">
                <a:latin typeface="Arial"/>
                <a:ea typeface="Arial"/>
                <a:cs typeface="Arial"/>
              </a:rPr>
              <a:t>а</a:t>
            </a:r>
            <a:r>
              <a:rPr b="true" spc="-405" sz="1800">
                <a:latin typeface="Arial"/>
                <a:ea typeface="Arial"/>
                <a:cs typeface="Arial"/>
              </a:rPr>
              <a:t>нии</a:t>
            </a:r>
            <a:endParaRPr sz="1800">
              <a:latin typeface="Arial"/>
              <a:ea typeface="Arial"/>
              <a:cs typeface="Arial"/>
            </a:endParaRPr>
          </a:p>
          <a:p>
            <a:pPr algn="r" marR="11430">
              <a:lnSpc>
                <a:spcPct val="100000"/>
              </a:lnSpc>
            </a:pPr>
            <a:r>
              <a:rPr b="true" spc="-484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R</a:t>
            </a:r>
            <a:r>
              <a:rPr b="true" spc="-245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:</a:t>
            </a:r>
            <a:r>
              <a:rPr b="true" spc="-545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E</a:t>
            </a:r>
            <a:r>
              <a:rPr b="true" spc="-150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D</a:t>
            </a:r>
            <a:r>
              <a:rPr b="true" spc="-484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R</a:t>
            </a:r>
            <a:r>
              <a:rPr b="true" spc="-425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o</a:t>
            </a:r>
            <a:r>
              <a:rPr b="true" spc="-380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b</a:t>
            </a:r>
            <a:r>
              <a:rPr b="true" spc="-425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o</a:t>
            </a:r>
            <a:r>
              <a:rPr b="true" spc="-204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t</a:t>
            </a:r>
            <a:r>
              <a:rPr b="true" spc="-200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i</a:t>
            </a:r>
            <a:r>
              <a:rPr b="true" spc="-330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c</a:t>
            </a:r>
            <a:r>
              <a:rPr b="true" spc="10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s</a:t>
            </a:r>
            <a:r>
              <a:rPr b="true" spc="-535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E</a:t>
            </a:r>
            <a:r>
              <a:rPr b="true" spc="-370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d</a:t>
            </a:r>
            <a:r>
              <a:rPr b="true" spc="-385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u</a:t>
            </a:r>
            <a:r>
              <a:rPr b="true" spc="-330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ca</a:t>
            </a:r>
            <a:r>
              <a:rPr b="true" spc="-204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t</a:t>
            </a:r>
            <a:r>
              <a:rPr b="true" spc="-200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i</a:t>
            </a:r>
            <a:r>
              <a:rPr b="true" spc="-425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o</a:t>
            </a:r>
            <a:r>
              <a:rPr b="true" spc="-85" sz="1800" u="sng">
                <a:solidFill>
                  <a:srgbClr val="0000FF"/>
                </a:solidFill>
                <a:latin typeface="Arial"/>
                <a:ea typeface="Arial"/>
                <a:cs typeface="Arial"/>
                <a:hlinkClick action="" r:id="rId2" tooltip=""/>
              </a:rPr>
              <a:t>n</a:t>
            </a:r>
            <a:endParaRPr sz="1800">
              <a:latin typeface="Arial"/>
              <a:ea typeface="Arial"/>
              <a:cs typeface="Arial"/>
            </a:endParaRPr>
          </a:p>
          <a:p>
            <a:pPr algn="r" marR="43180">
              <a:lnSpc>
                <a:spcPct val="100000"/>
              </a:lnSpc>
            </a:pPr>
            <a:r>
              <a:rPr b="true" spc="-50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Д</a:t>
            </a:r>
            <a:r>
              <a:rPr b="true" spc="-30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а</a:t>
            </a:r>
            <a:r>
              <a:rPr b="true" spc="-39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ни</a:t>
            </a:r>
            <a:r>
              <a:rPr b="true" spc="-3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л</a:t>
            </a:r>
            <a:r>
              <a:rPr b="true" spc="-484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А</a:t>
            </a:r>
            <a:r>
              <a:rPr b="true" spc="-409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л</a:t>
            </a:r>
            <a:r>
              <a:rPr b="true" spc="-33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е</a:t>
            </a:r>
            <a:r>
              <a:rPr b="true" spc="-29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к</a:t>
            </a:r>
            <a:r>
              <a:rPr b="true" spc="-28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с</a:t>
            </a:r>
            <a:r>
              <a:rPr b="true" spc="-33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ее</a:t>
            </a:r>
            <a:r>
              <a:rPr b="true" spc="-39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в</a:t>
            </a:r>
            <a:r>
              <a:rPr b="true" spc="-37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и</a:t>
            </a:r>
            <a:r>
              <a:rPr b="true" spc="-4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ч</a:t>
            </a:r>
            <a:r>
              <a:rPr b="true" spc="-85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Ш</a:t>
            </a:r>
            <a:r>
              <a:rPr b="true" spc="-40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в</a:t>
            </a:r>
            <a:r>
              <a:rPr b="true" spc="-33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е</a:t>
            </a:r>
            <a:r>
              <a:rPr b="true" spc="-39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д</a:t>
            </a:r>
            <a:r>
              <a:rPr b="true" spc="-38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ов</a:t>
            </a:r>
            <a:r>
              <a:rPr b="true" spc="-6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,</a:t>
            </a:r>
            <a:r>
              <a:rPr b="true" spc="-17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 </a:t>
            </a:r>
            <a:r>
              <a:rPr b="true" spc="-50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С</a:t>
            </a:r>
            <a:r>
              <a:rPr b="true" spc="-409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п</a:t>
            </a:r>
            <a:r>
              <a:rPr b="true" spc="-34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е</a:t>
            </a:r>
            <a:r>
              <a:rPr b="true" spc="-40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ц</a:t>
            </a:r>
            <a:r>
              <a:rPr b="true" spc="-41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и</a:t>
            </a:r>
            <a:r>
              <a:rPr b="true" spc="-31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а</a:t>
            </a:r>
            <a:r>
              <a:rPr b="true" spc="-42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л</a:t>
            </a:r>
            <a:r>
              <a:rPr b="true" spc="-41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и</a:t>
            </a:r>
            <a:r>
              <a:rPr b="true" spc="-32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с</a:t>
            </a:r>
            <a:r>
              <a:rPr b="true" spc="-4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т</a:t>
            </a:r>
            <a:r>
              <a:rPr b="true" spc="-409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п</a:t>
            </a:r>
            <a:r>
              <a:rPr b="true" spc="-1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о</a:t>
            </a:r>
            <a:r>
              <a:rPr b="true" spc="-36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р</a:t>
            </a:r>
            <a:r>
              <a:rPr b="true" spc="-32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а</a:t>
            </a:r>
            <a:r>
              <a:rPr b="true" spc="-35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з</a:t>
            </a:r>
            <a:r>
              <a:rPr b="true" spc="-409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ви</a:t>
            </a:r>
            <a:r>
              <a:rPr b="true" spc="-41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ти</a:t>
            </a:r>
            <a:r>
              <a:rPr b="true" spc="-8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ю</a:t>
            </a:r>
            <a:r>
              <a:rPr b="true" spc="-409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п</a:t>
            </a:r>
            <a:r>
              <a:rPr b="true" spc="-36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р</a:t>
            </a:r>
            <a:r>
              <a:rPr b="true" spc="-409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о</a:t>
            </a:r>
            <a:r>
              <a:rPr b="true" spc="-40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д</a:t>
            </a:r>
            <a:r>
              <a:rPr b="true" spc="-30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ук</a:t>
            </a:r>
            <a:r>
              <a:rPr b="true" spc="-39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то</a:t>
            </a:r>
            <a:r>
              <a:rPr b="true" spc="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в</a:t>
            </a:r>
            <a:r>
              <a:rPr b="true" spc="-48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R</a:t>
            </a:r>
            <a:r>
              <a:rPr b="true" spc="-225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:</a:t>
            </a:r>
            <a:r>
              <a:rPr b="true" spc="-520" sz="1800">
                <a:solidFill>
                  <a:srgbClr val="FF0000"/>
                </a:solidFill>
                <a:latin typeface="Arial"/>
                <a:ea typeface="Arial"/>
                <a:cs typeface="Arial"/>
              </a:rPr>
              <a:t>ED</a:t>
            </a:r>
            <a:endParaRPr sz="1800">
              <a:latin typeface="Arial"/>
              <a:ea typeface="Arial"/>
              <a:cs typeface="Arial"/>
            </a:endParaRPr>
          </a:p>
        </p:txBody>
      </p:sp>
      <p:grpSp>
        <p:nvGrpSpPr>
          <p:cNvPr hidden="false" id="173" name="Shape 173"/>
          <p:cNvGrpSpPr/>
          <p:nvPr isPhoto="false"/>
        </p:nvGrpSpPr>
        <p:grpSpPr>
          <a:xfrm flipH="false" flipV="false" rot="0">
            <a:off x="0" y="0"/>
            <a:ext cx="12192000" cy="6858000"/>
            <a:chOff x="0" y="0"/>
            <a:chExt cx="12192000" cy="6858000"/>
          </a:xfrm>
        </p:grpSpPr>
        <p:pic>
          <p:nvPicPr>
            <p:cNvPr hidden="false" id="175" name="Picture 175"/>
            <p:cNvPicPr preferRelativeResize="true"/>
            <p:nvPr isPhoto="false"/>
          </p:nvPicPr>
          <p:blipFill>
            <a:blip r:embed="rId3"/>
            <a:stretch/>
          </p:blipFill>
          <p:spPr>
            <a:xfrm flipH="false" flipV="false" rot="0">
              <a:off x="5166359" y="3657600"/>
              <a:ext cx="6915911" cy="2142744"/>
            </a:xfrm>
            <a:prstGeom prst="rect">
              <a:avLst/>
            </a:prstGeom>
          </p:spPr>
        </p:pic>
        <p:pic>
          <p:nvPicPr>
            <p:cNvPr hidden="false" id="177" name="Picture 177"/>
            <p:cNvPicPr preferRelativeResize="true"/>
            <p:nvPr isPhoto="false"/>
          </p:nvPicPr>
          <p:blipFill>
            <a:blip r:embed="rId4"/>
            <a:stretch/>
          </p:blipFill>
          <p:spPr>
            <a:xfrm flipH="false" flipV="false" rot="0">
              <a:off x="0" y="0"/>
              <a:ext cx="12192000" cy="6857997"/>
            </a:xfrm>
            <a:prstGeom prst="rect">
              <a:avLst/>
            </a:prstGeom>
          </p:spPr>
        </p:pic>
      </p:grpSp>
    </p:spTree>
  </p:cSld>
</p:sld>
</file>

<file path=ppt/slides/slide9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78" name="GroupShape 17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79" name="Shape 179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180" name="Shape 180"/>
          <p:cNvSpPr txBox="true"/>
          <p:nvPr isPhoto="false">
            <p:ph idx="1" type="body"/>
          </p:nvPr>
        </p:nvSpPr>
        <p:spPr>
          <a:xfrm flipH="false" flipV="false" rot="0">
            <a:off x="5867400" y="176530"/>
            <a:ext cx="6183629" cy="276662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 indent="0" marL="0"/>
            <a:r>
              <a:t> </a:t>
            </a:r>
            <a:r>
              <a:rPr sz="2800">
                <a:solidFill>
                  <a:srgbClr val="0A29D5"/>
                </a:solidFill>
                <a:latin typeface="Aptos"/>
                <a:ea typeface="Aptos"/>
                <a:cs typeface="Aptos"/>
              </a:rPr>
              <a:t>На столах у команд</a:t>
            </a:r>
            <a:endParaRPr sz="2800">
              <a:solidFill>
                <a:srgbClr val="0070C0"/>
              </a:solidFill>
              <a:latin typeface="Aptos"/>
              <a:ea typeface="Aptos"/>
              <a:cs typeface="Aptos"/>
            </a:endParaRPr>
          </a:p>
          <a:p>
            <a:pPr indent="-285750" marL="285750">
              <a:buFont typeface="Wingdings"/>
              <a:buChar char="Ø"/>
            </a:pPr>
            <a:r>
              <a:rPr>
                <a:latin typeface="Aptos"/>
                <a:ea typeface="Aptos"/>
                <a:cs typeface="Aptos"/>
              </a:rPr>
              <a:t> </a:t>
            </a:r>
            <a:r>
              <a:rPr sz="1600">
                <a:latin typeface="Aptos"/>
                <a:ea typeface="Aptos"/>
                <a:cs typeface="Aptos"/>
              </a:rPr>
              <a:t>Фото готовой модели «Жук»</a:t>
            </a:r>
          </a:p>
          <a:p>
            <a:pPr indent="-285750" marL="285750">
              <a:buFont typeface="Wingdings"/>
              <a:buChar char="Ø"/>
            </a:pPr>
            <a:r>
              <a:rPr sz="1600">
                <a:latin typeface="Aptos"/>
                <a:ea typeface="Aptos"/>
                <a:cs typeface="Aptos"/>
              </a:rPr>
              <a:t>Набор: </a:t>
            </a:r>
          </a:p>
          <a:p>
            <a:pPr indent="0" marL="0"/>
            <a:r>
              <a:rPr sz="1600">
                <a:latin typeface="Aptos"/>
                <a:ea typeface="Aptos"/>
                <a:cs typeface="Aptos"/>
              </a:rPr>
              <a:t>	- модель  «Жук», собрана не полностью из конструктора </a:t>
            </a:r>
            <a:r>
              <a:rPr sz="1600">
                <a:latin typeface="Aptos"/>
                <a:ea typeface="Aptos"/>
                <a:cs typeface="Aptos"/>
              </a:rPr>
              <a:t>Lego </a:t>
            </a:r>
            <a:r>
              <a:rPr sz="1600">
                <a:latin typeface="Aptos"/>
                <a:ea typeface="Aptos"/>
                <a:cs typeface="Aptos"/>
              </a:rPr>
              <a:t>«Технология и физика»9686,</a:t>
            </a:r>
          </a:p>
          <a:p>
            <a:pPr indent="0" marL="0"/>
            <a:r>
              <a:rPr sz="1600">
                <a:latin typeface="Aptos"/>
                <a:ea typeface="Aptos"/>
                <a:cs typeface="Aptos"/>
              </a:rPr>
              <a:t>	-  детали для сборки червячного механизма , среди них  3 лишние детали ( пластина, кирпич, зубчатое колесо)</a:t>
            </a:r>
          </a:p>
          <a:p>
            <a:pPr algn="ctr" indent="0" marL="0"/>
            <a:r>
              <a:rPr sz="2800">
                <a:solidFill>
                  <a:srgbClr val="0A29D5"/>
                </a:solidFill>
                <a:latin typeface="Aptos"/>
                <a:ea typeface="Aptos"/>
                <a:cs typeface="Aptos"/>
              </a:rPr>
              <a:t>Конкурсное задание</a:t>
            </a:r>
            <a:r>
              <a:rPr sz="2800">
                <a:solidFill>
                  <a:srgbClr val="0070C0"/>
                </a:solidFill>
                <a:latin typeface="Aptos"/>
                <a:ea typeface="Aptos"/>
                <a:cs typeface="Aptos"/>
              </a:rPr>
              <a:t> </a:t>
            </a:r>
          </a:p>
          <a:p>
            <a:pPr indent="-285750" marL="285750">
              <a:buFont typeface="Wingdings"/>
              <a:buChar char="Ø"/>
            </a:pPr>
            <a:r>
              <a:rPr sz="1600">
                <a:latin typeface="Aptos"/>
                <a:ea typeface="Aptos"/>
                <a:cs typeface="Aptos"/>
              </a:rPr>
              <a:t>Завершить сборку модели   и привести в движение</a:t>
            </a:r>
          </a:p>
        </p:txBody>
      </p:sp>
      <p:pic>
        <p:nvPicPr>
          <p:cNvPr hidden="false" id="182" name="Picture 182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152400" y="3126803"/>
            <a:ext cx="5301742" cy="2995611"/>
          </a:xfrm>
          <a:prstGeom prst="rect">
            <a:avLst/>
          </a:prstGeom>
          <a:ln>
            <a:noFill/>
          </a:ln>
        </p:spPr>
      </p:pic>
      <p:pic>
        <p:nvPicPr>
          <p:cNvPr hidden="false" id="184" name="Picture 184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6096000" y="3110885"/>
            <a:ext cx="5533021" cy="2969197"/>
          </a:xfrm>
          <a:prstGeom prst="rect">
            <a:avLst/>
          </a:prstGeom>
          <a:ln>
            <a:noFill/>
          </a:ln>
        </p:spPr>
      </p:pic>
      <p:sp>
        <p:nvSpPr>
          <p:cNvPr hidden="false" id="185" name="Shape 185"/>
          <p:cNvSpPr txBox="true"/>
          <p:nvPr isPhoto="false"/>
        </p:nvSpPr>
        <p:spPr>
          <a:xfrm flipH="false" flipV="false" rot="0">
            <a:off x="381000" y="5753083"/>
            <a:ext cx="3810000" cy="369332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r>
              <a:rPr b="true">
                <a:latin typeface="Aptos"/>
                <a:ea typeface="Aptos"/>
                <a:cs typeface="Aptos"/>
              </a:rPr>
              <a:t>Фото готовой модели «Жук»</a:t>
            </a:r>
          </a:p>
        </p:txBody>
      </p:sp>
      <p:sp>
        <p:nvSpPr>
          <p:cNvPr hidden="false" id="186" name="Shape 186"/>
          <p:cNvSpPr txBox="true"/>
          <p:nvPr isPhoto="false"/>
        </p:nvSpPr>
        <p:spPr>
          <a:xfrm flipH="false" flipV="false" rot="0">
            <a:off x="6400800" y="5543017"/>
            <a:ext cx="2133600" cy="369332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r>
              <a:rPr b="true">
                <a:latin typeface="Aptos"/>
                <a:ea typeface="Aptos"/>
                <a:cs typeface="Aptos"/>
              </a:rPr>
              <a:t>Набор на столе</a:t>
            </a:r>
          </a:p>
        </p:txBody>
      </p:sp>
    </p:spTree>
  </p:cSld>
</p:sld>
</file>

<file path=ppt/theme/theme1.xml><?xml version="1.0" encoding="utf-8"?>
<a:theme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</a:theme>
</file>

<file path=ppt/theme/theme2.xml><?xml version="1.0" encoding="utf-8"?>
<a:theme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</a:theme>
</file>

<file path=docProps/app.xml><?xml version="1.0" encoding="utf-8"?>
<Properties xmlns="http://schemas.openxmlformats.org/officeDocument/2006/extended-properties">
  <Template>Normal.dotm</Template>
  <TotalTime>0</TotalTime>
  <DocSecurity>0</DocSecurity>
  <ScaleCrop>false</ScaleCrop>
  <Application>MyOffice-CoreFramework-Android/39-1403.1124.10324.1037.1@679e5ff1b4970ca5064828970bd80f08e8f6daeb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2025-11-24T08:37:29Z</dcterms:created>
  <dcterms:modified xsi:type="dcterms:W3CDTF">2025-11-24T11:20:16Z</dcterms:modified>
</cp:coreProperties>
</file>