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61" r:id="rId2"/>
  </p:sldMasterIdLst>
  <p:notesMasterIdLst>
    <p:notesMasterId r:id="rId11"/>
  </p:notesMasterIdLst>
  <p:sldIdLst>
    <p:sldId id="257" r:id="rId3"/>
    <p:sldId id="444" r:id="rId4"/>
    <p:sldId id="443" r:id="rId5"/>
    <p:sldId id="435" r:id="rId6"/>
    <p:sldId id="377" r:id="rId7"/>
    <p:sldId id="414" r:id="rId8"/>
    <p:sldId id="445" r:id="rId9"/>
    <p:sldId id="44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80"/>
    <a:srgbClr val="33CCCC"/>
    <a:srgbClr val="00FFFF"/>
    <a:srgbClr val="000099"/>
    <a:srgbClr val="FF5050"/>
    <a:srgbClr val="FFD44B"/>
    <a:srgbClr val="66CCFF"/>
    <a:srgbClr val="FFC301"/>
    <a:srgbClr val="D56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0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6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9820519820868"/>
          <c:y val="5.6112204724409448E-2"/>
          <c:w val="0.81755282999191137"/>
          <c:h val="0.6874601263570684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обращения</c:v>
                </c:pt>
                <c:pt idx="1">
                  <c:v>урегулированные конфликты</c:v>
                </c:pt>
                <c:pt idx="2">
                  <c:v>процент урегулир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</c:v>
                </c:pt>
                <c:pt idx="1">
                  <c:v>55</c:v>
                </c:pt>
                <c:pt idx="2">
                  <c:v>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обращения</c:v>
                </c:pt>
                <c:pt idx="1">
                  <c:v>урегулированные конфликты</c:v>
                </c:pt>
                <c:pt idx="2">
                  <c:v>процент урегулир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87</c:v>
                </c:pt>
                <c:pt idx="1">
                  <c:v>74</c:v>
                </c:pt>
                <c:pt idx="2">
                  <c:v>85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обращения</c:v>
                </c:pt>
                <c:pt idx="1">
                  <c:v>урегулированные конфликты</c:v>
                </c:pt>
                <c:pt idx="2">
                  <c:v>процент урегулир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79</c:v>
                </c:pt>
                <c:pt idx="1">
                  <c:v>68</c:v>
                </c:pt>
                <c:pt idx="2">
                  <c:v>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288768"/>
        <c:axId val="38834176"/>
      </c:lineChart>
      <c:catAx>
        <c:axId val="36288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8834176"/>
        <c:crosses val="autoZero"/>
        <c:auto val="1"/>
        <c:lblAlgn val="ctr"/>
        <c:lblOffset val="100"/>
        <c:noMultiLvlLbl val="0"/>
      </c:catAx>
      <c:valAx>
        <c:axId val="38834176"/>
        <c:scaling>
          <c:orientation val="minMax"/>
          <c:max val="100"/>
          <c:min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288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5996901696977014E-2"/>
          <c:y val="0.91640219043711502"/>
          <c:w val="0.86010776273541223"/>
          <c:h val="8.3597904816649179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43CAB9-1078-43FA-BF53-C3CC2ECCC5C1}" type="doc">
      <dgm:prSet loTypeId="urn:microsoft.com/office/officeart/2011/layout/HexagonRadial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12ACAB-30D3-4010-A093-1A5417D700B4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ШСМ/П 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66D63ECB-DF22-431C-952F-5836EBD20272}" type="parTrans" cxnId="{79DE4CFF-CD1E-4F8B-9E47-D191B4BA9696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7F152D51-B18E-4827-90F0-DDAE8E0A5C91}" type="sibTrans" cxnId="{79DE4CFF-CD1E-4F8B-9E47-D191B4BA9696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5D26574C-E188-49A3-941E-01396EB4AF6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Снижение конфликтности в образовательной среде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FAE64AC-76E4-4F23-86B4-5E3C22B49658}" type="parTrans" cxnId="{F713B045-7909-4DD0-B7F8-A23FBEB78968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E8D5E677-3AED-4BE3-8613-3C94C8D9D601}" type="sibTrans" cxnId="{F713B045-7909-4DD0-B7F8-A23FBEB78968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0400D973-EA93-4590-81E3-FA616CABE5BF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Формирование навыков конструктивного разрешения споров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7EAB411-63B9-4BED-8B12-603CD9C9ABB8}" type="parTrans" cxnId="{7898555C-9805-4CE7-B96B-936E03C8C350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20FC1AD6-6CAA-4CAA-85F5-60EE2A912BAB}" type="sibTrans" cxnId="{7898555C-9805-4CE7-B96B-936E03C8C350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94E6437-F370-45D4-91E0-DB17D477B7C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Соответствие современной образовательной политике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454D67C-6010-4D96-8ED0-70FA23894572}" type="parTrans" cxnId="{A38C5588-2DE0-4B0F-9174-BBC2B61C7213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72092463-028D-478B-BF6D-DC637EB51518}" type="sibTrans" cxnId="{A38C5588-2DE0-4B0F-9174-BBC2B61C7213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BEBB668-AB46-4F52-914B-273D0192BE50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Повышение качества образования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BD1EDB1-2A33-4D50-B65A-3CE2BA3054F0}" type="parTrans" cxnId="{D55534D1-F20C-466B-8506-413BD44D5B2A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266FB45D-6C70-4456-8CD2-8D6F89C33540}" type="sibTrans" cxnId="{D55534D1-F20C-466B-8506-413BD44D5B2A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E4F88C7E-3BE0-4AD4-A795-0B055CAD9CDE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Профилактика буллинга и правонарушений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A4748DE-8476-46DA-A142-4BE05F9A3AD3}" type="parTrans" cxnId="{B3362EEE-BDF9-4838-A53B-E55F1D6656D7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96EAE8DB-B74A-432B-9015-534AA320EEC8}" type="sibTrans" cxnId="{B3362EEE-BDF9-4838-A53B-E55F1D6656D7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1F3BD107-BC18-4460-AEBC-457402D4BCF5}" type="pres">
      <dgm:prSet presAssocID="{0243CAB9-1078-43FA-BF53-C3CC2ECCC5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B79129D-733B-4F72-A2B0-096F6DFE4DED}" type="pres">
      <dgm:prSet presAssocID="{6912ACAB-30D3-4010-A093-1A5417D700B4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08F56021-567A-446B-9A1E-106788F17F73}" type="pres">
      <dgm:prSet presAssocID="{5D26574C-E188-49A3-941E-01396EB4AF67}" presName="Accent1" presStyleCnt="0"/>
      <dgm:spPr/>
    </dgm:pt>
    <dgm:pt modelId="{433858B8-D68C-40F5-884E-255D987A3889}" type="pres">
      <dgm:prSet presAssocID="{5D26574C-E188-49A3-941E-01396EB4AF67}" presName="Accent" presStyleLbl="bgShp" presStyleIdx="0" presStyleCnt="5"/>
      <dgm:spPr/>
    </dgm:pt>
    <dgm:pt modelId="{DD1EB788-AF36-42BB-8AEB-F98FEDC8FBF4}" type="pres">
      <dgm:prSet presAssocID="{5D26574C-E188-49A3-941E-01396EB4AF67}" presName="Child1" presStyleLbl="node1" presStyleIdx="0" presStyleCnt="5" custScaleX="114131" custScaleY="1165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AF0A8-7531-4A5E-A3B2-4F3E8C62EB81}" type="pres">
      <dgm:prSet presAssocID="{0400D973-EA93-4590-81E3-FA616CABE5BF}" presName="Accent2" presStyleCnt="0"/>
      <dgm:spPr/>
    </dgm:pt>
    <dgm:pt modelId="{96A771CD-359E-42C5-A30B-C50D9FB9B6A4}" type="pres">
      <dgm:prSet presAssocID="{0400D973-EA93-4590-81E3-FA616CABE5BF}" presName="Accent" presStyleLbl="bgShp" presStyleIdx="1" presStyleCnt="5"/>
      <dgm:spPr/>
    </dgm:pt>
    <dgm:pt modelId="{2D1DFF4B-D37B-448F-ADDA-60A7F6B536A1}" type="pres">
      <dgm:prSet presAssocID="{0400D973-EA93-4590-81E3-FA616CABE5BF}" presName="Child2" presStyleLbl="node1" presStyleIdx="1" presStyleCnt="5" custScaleX="122547" custScaleY="108632" custLinFactNeighborX="17695" custLinFactNeighborY="274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3B3D5-B0BB-47A1-9A4E-6723B6189EA2}" type="pres">
      <dgm:prSet presAssocID="{D94E6437-F370-45D4-91E0-DB17D477B7C7}" presName="Accent3" presStyleCnt="0"/>
      <dgm:spPr/>
    </dgm:pt>
    <dgm:pt modelId="{9D77E0BA-49A1-4DFC-865C-6EF450E2512E}" type="pres">
      <dgm:prSet presAssocID="{D94E6437-F370-45D4-91E0-DB17D477B7C7}" presName="Accent" presStyleLbl="bgShp" presStyleIdx="2" presStyleCnt="5" custLinFactNeighborX="34388" custLinFactNeighborY="51649"/>
      <dgm:spPr/>
    </dgm:pt>
    <dgm:pt modelId="{8C517FBE-C950-41C6-8BD6-26AF199709C6}" type="pres">
      <dgm:prSet presAssocID="{D94E6437-F370-45D4-91E0-DB17D477B7C7}" presName="Child3" presStyleLbl="node1" presStyleIdx="2" presStyleCnt="5" custScaleX="123715" custScaleY="112158" custLinFactNeighborX="-14403" custLinFactNeighborY="320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153B9-5FCD-4E85-80EB-ED4D98FC73B5}" type="pres">
      <dgm:prSet presAssocID="{DBEBB668-AB46-4F52-914B-273D0192BE50}" presName="Accent4" presStyleCnt="0"/>
      <dgm:spPr/>
    </dgm:pt>
    <dgm:pt modelId="{BF00D5C4-473F-49BA-939C-8544103E77C1}" type="pres">
      <dgm:prSet presAssocID="{DBEBB668-AB46-4F52-914B-273D0192BE50}" presName="Accent" presStyleLbl="bgShp" presStyleIdx="3" presStyleCnt="5"/>
      <dgm:spPr/>
    </dgm:pt>
    <dgm:pt modelId="{9468DFB8-1AF2-44E3-BF91-69AFBFC90C54}" type="pres">
      <dgm:prSet presAssocID="{DBEBB668-AB46-4F52-914B-273D0192BE50}" presName="Child4" presStyleLbl="node1" presStyleIdx="3" presStyleCnt="5" custScaleX="119367" custScaleY="115168" custLinFactNeighborX="-78697" custLinFactNeighborY="-279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75AC3-80B4-4306-99FB-CCAB2AB4B1B1}" type="pres">
      <dgm:prSet presAssocID="{E4F88C7E-3BE0-4AD4-A795-0B055CAD9CDE}" presName="Accent5" presStyleCnt="0"/>
      <dgm:spPr/>
    </dgm:pt>
    <dgm:pt modelId="{18A4F0E7-68E0-4355-AA1A-2E9CF7AAE416}" type="pres">
      <dgm:prSet presAssocID="{E4F88C7E-3BE0-4AD4-A795-0B055CAD9CDE}" presName="Accent" presStyleLbl="bgShp" presStyleIdx="4" presStyleCnt="5"/>
      <dgm:spPr/>
    </dgm:pt>
    <dgm:pt modelId="{49E9F41B-87E1-49CC-807B-3A1D8A832DBC}" type="pres">
      <dgm:prSet presAssocID="{E4F88C7E-3BE0-4AD4-A795-0B055CAD9CDE}" presName="Child5" presStyleLbl="node1" presStyleIdx="4" presStyleCnt="5" custScaleX="122889" custScaleY="109888" custLinFactNeighborX="-20859" custLinFactNeighborY="-955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98555C-9805-4CE7-B96B-936E03C8C350}" srcId="{6912ACAB-30D3-4010-A093-1A5417D700B4}" destId="{0400D973-EA93-4590-81E3-FA616CABE5BF}" srcOrd="1" destOrd="0" parTransId="{87EAB411-63B9-4BED-8B12-603CD9C9ABB8}" sibTransId="{20FC1AD6-6CAA-4CAA-85F5-60EE2A912BAB}"/>
    <dgm:cxn modelId="{D6EAFEFE-3732-464B-885D-C9561CB8A993}" type="presOf" srcId="{D94E6437-F370-45D4-91E0-DB17D477B7C7}" destId="{8C517FBE-C950-41C6-8BD6-26AF199709C6}" srcOrd="0" destOrd="0" presId="urn:microsoft.com/office/officeart/2011/layout/HexagonRadial"/>
    <dgm:cxn modelId="{B3362EEE-BDF9-4838-A53B-E55F1D6656D7}" srcId="{6912ACAB-30D3-4010-A093-1A5417D700B4}" destId="{E4F88C7E-3BE0-4AD4-A795-0B055CAD9CDE}" srcOrd="4" destOrd="0" parTransId="{DA4748DE-8476-46DA-A142-4BE05F9A3AD3}" sibTransId="{96EAE8DB-B74A-432B-9015-534AA320EEC8}"/>
    <dgm:cxn modelId="{7EBB8361-870B-49A8-A17D-36045D0177F1}" type="presOf" srcId="{0243CAB9-1078-43FA-BF53-C3CC2ECCC5C1}" destId="{1F3BD107-BC18-4460-AEBC-457402D4BCF5}" srcOrd="0" destOrd="0" presId="urn:microsoft.com/office/officeart/2011/layout/HexagonRadial"/>
    <dgm:cxn modelId="{39B4C4B3-639D-42F6-B03D-A150FC6FFB40}" type="presOf" srcId="{5D26574C-E188-49A3-941E-01396EB4AF67}" destId="{DD1EB788-AF36-42BB-8AEB-F98FEDC8FBF4}" srcOrd="0" destOrd="0" presId="urn:microsoft.com/office/officeart/2011/layout/HexagonRadial"/>
    <dgm:cxn modelId="{F713B045-7909-4DD0-B7F8-A23FBEB78968}" srcId="{6912ACAB-30D3-4010-A093-1A5417D700B4}" destId="{5D26574C-E188-49A3-941E-01396EB4AF67}" srcOrd="0" destOrd="0" parTransId="{7FAE64AC-76E4-4F23-86B4-5E3C22B49658}" sibTransId="{E8D5E677-3AED-4BE3-8613-3C94C8D9D601}"/>
    <dgm:cxn modelId="{5F940BA4-DB26-478E-A543-1E051B5FADC2}" type="presOf" srcId="{DBEBB668-AB46-4F52-914B-273D0192BE50}" destId="{9468DFB8-1AF2-44E3-BF91-69AFBFC90C54}" srcOrd="0" destOrd="0" presId="urn:microsoft.com/office/officeart/2011/layout/HexagonRadial"/>
    <dgm:cxn modelId="{79DE4CFF-CD1E-4F8B-9E47-D191B4BA9696}" srcId="{0243CAB9-1078-43FA-BF53-C3CC2ECCC5C1}" destId="{6912ACAB-30D3-4010-A093-1A5417D700B4}" srcOrd="0" destOrd="0" parTransId="{66D63ECB-DF22-431C-952F-5836EBD20272}" sibTransId="{7F152D51-B18E-4827-90F0-DDAE8E0A5C91}"/>
    <dgm:cxn modelId="{96946FA6-0329-4C7B-9745-8975707B6AE0}" type="presOf" srcId="{6912ACAB-30D3-4010-A093-1A5417D700B4}" destId="{DB79129D-733B-4F72-A2B0-096F6DFE4DED}" srcOrd="0" destOrd="0" presId="urn:microsoft.com/office/officeart/2011/layout/HexagonRadial"/>
    <dgm:cxn modelId="{D55534D1-F20C-466B-8506-413BD44D5B2A}" srcId="{6912ACAB-30D3-4010-A093-1A5417D700B4}" destId="{DBEBB668-AB46-4F52-914B-273D0192BE50}" srcOrd="3" destOrd="0" parTransId="{4BD1EDB1-2A33-4D50-B65A-3CE2BA3054F0}" sibTransId="{266FB45D-6C70-4456-8CD2-8D6F89C33540}"/>
    <dgm:cxn modelId="{A38C5588-2DE0-4B0F-9174-BBC2B61C7213}" srcId="{6912ACAB-30D3-4010-A093-1A5417D700B4}" destId="{D94E6437-F370-45D4-91E0-DB17D477B7C7}" srcOrd="2" destOrd="0" parTransId="{B454D67C-6010-4D96-8ED0-70FA23894572}" sibTransId="{72092463-028D-478B-BF6D-DC637EB51518}"/>
    <dgm:cxn modelId="{75F483B2-A2E0-4D91-8F45-72EDC78A685D}" type="presOf" srcId="{0400D973-EA93-4590-81E3-FA616CABE5BF}" destId="{2D1DFF4B-D37B-448F-ADDA-60A7F6B536A1}" srcOrd="0" destOrd="0" presId="urn:microsoft.com/office/officeart/2011/layout/HexagonRadial"/>
    <dgm:cxn modelId="{4F7E4C6B-DB29-437C-82A8-D55BAA9DADC1}" type="presOf" srcId="{E4F88C7E-3BE0-4AD4-A795-0B055CAD9CDE}" destId="{49E9F41B-87E1-49CC-807B-3A1D8A832DBC}" srcOrd="0" destOrd="0" presId="urn:microsoft.com/office/officeart/2011/layout/HexagonRadial"/>
    <dgm:cxn modelId="{ACEEB4D9-121A-4213-A8F6-4B17E0F9DDD1}" type="presParOf" srcId="{1F3BD107-BC18-4460-AEBC-457402D4BCF5}" destId="{DB79129D-733B-4F72-A2B0-096F6DFE4DED}" srcOrd="0" destOrd="0" presId="urn:microsoft.com/office/officeart/2011/layout/HexagonRadial"/>
    <dgm:cxn modelId="{5E0FDC83-03D8-4A63-850A-D29DC21E3754}" type="presParOf" srcId="{1F3BD107-BC18-4460-AEBC-457402D4BCF5}" destId="{08F56021-567A-446B-9A1E-106788F17F73}" srcOrd="1" destOrd="0" presId="urn:microsoft.com/office/officeart/2011/layout/HexagonRadial"/>
    <dgm:cxn modelId="{20341567-1E8B-4AFD-A6FA-A807F4B8AD88}" type="presParOf" srcId="{08F56021-567A-446B-9A1E-106788F17F73}" destId="{433858B8-D68C-40F5-884E-255D987A3889}" srcOrd="0" destOrd="0" presId="urn:microsoft.com/office/officeart/2011/layout/HexagonRadial"/>
    <dgm:cxn modelId="{A3FE0463-312C-491C-BA34-03DDBA3B8CBA}" type="presParOf" srcId="{1F3BD107-BC18-4460-AEBC-457402D4BCF5}" destId="{DD1EB788-AF36-42BB-8AEB-F98FEDC8FBF4}" srcOrd="2" destOrd="0" presId="urn:microsoft.com/office/officeart/2011/layout/HexagonRadial"/>
    <dgm:cxn modelId="{ECF28E83-2807-4FFA-9A8F-01040A50DD8E}" type="presParOf" srcId="{1F3BD107-BC18-4460-AEBC-457402D4BCF5}" destId="{CEEAF0A8-7531-4A5E-A3B2-4F3E8C62EB81}" srcOrd="3" destOrd="0" presId="urn:microsoft.com/office/officeart/2011/layout/HexagonRadial"/>
    <dgm:cxn modelId="{FBE82F23-C1F9-4685-BE1D-ECDEE19EA43B}" type="presParOf" srcId="{CEEAF0A8-7531-4A5E-A3B2-4F3E8C62EB81}" destId="{96A771CD-359E-42C5-A30B-C50D9FB9B6A4}" srcOrd="0" destOrd="0" presId="urn:microsoft.com/office/officeart/2011/layout/HexagonRadial"/>
    <dgm:cxn modelId="{B78C3ED9-312A-4DB2-876A-48C81A84A5D3}" type="presParOf" srcId="{1F3BD107-BC18-4460-AEBC-457402D4BCF5}" destId="{2D1DFF4B-D37B-448F-ADDA-60A7F6B536A1}" srcOrd="4" destOrd="0" presId="urn:microsoft.com/office/officeart/2011/layout/HexagonRadial"/>
    <dgm:cxn modelId="{0C6015B6-6FBF-4BE2-936C-C087BEC3BC52}" type="presParOf" srcId="{1F3BD107-BC18-4460-AEBC-457402D4BCF5}" destId="{8EF3B3D5-B0BB-47A1-9A4E-6723B6189EA2}" srcOrd="5" destOrd="0" presId="urn:microsoft.com/office/officeart/2011/layout/HexagonRadial"/>
    <dgm:cxn modelId="{F9D241E0-A68E-4C4B-A336-9DF8139A2B61}" type="presParOf" srcId="{8EF3B3D5-B0BB-47A1-9A4E-6723B6189EA2}" destId="{9D77E0BA-49A1-4DFC-865C-6EF450E2512E}" srcOrd="0" destOrd="0" presId="urn:microsoft.com/office/officeart/2011/layout/HexagonRadial"/>
    <dgm:cxn modelId="{39B320CE-98A0-4945-8CCB-D2012420C456}" type="presParOf" srcId="{1F3BD107-BC18-4460-AEBC-457402D4BCF5}" destId="{8C517FBE-C950-41C6-8BD6-26AF199709C6}" srcOrd="6" destOrd="0" presId="urn:microsoft.com/office/officeart/2011/layout/HexagonRadial"/>
    <dgm:cxn modelId="{D92152A8-8809-46FB-960F-FE23428F6EDA}" type="presParOf" srcId="{1F3BD107-BC18-4460-AEBC-457402D4BCF5}" destId="{870153B9-5FCD-4E85-80EB-ED4D98FC73B5}" srcOrd="7" destOrd="0" presId="urn:microsoft.com/office/officeart/2011/layout/HexagonRadial"/>
    <dgm:cxn modelId="{5878A71D-604E-4C15-B579-6756138C7E13}" type="presParOf" srcId="{870153B9-5FCD-4E85-80EB-ED4D98FC73B5}" destId="{BF00D5C4-473F-49BA-939C-8544103E77C1}" srcOrd="0" destOrd="0" presId="urn:microsoft.com/office/officeart/2011/layout/HexagonRadial"/>
    <dgm:cxn modelId="{A91BEB04-8F90-47D7-9F8E-54E690A9D0A9}" type="presParOf" srcId="{1F3BD107-BC18-4460-AEBC-457402D4BCF5}" destId="{9468DFB8-1AF2-44E3-BF91-69AFBFC90C54}" srcOrd="8" destOrd="0" presId="urn:microsoft.com/office/officeart/2011/layout/HexagonRadial"/>
    <dgm:cxn modelId="{AAFBA50C-B8DF-4D56-B92B-2F95F8FA729F}" type="presParOf" srcId="{1F3BD107-BC18-4460-AEBC-457402D4BCF5}" destId="{4B175AC3-80B4-4306-99FB-CCAB2AB4B1B1}" srcOrd="9" destOrd="0" presId="urn:microsoft.com/office/officeart/2011/layout/HexagonRadial"/>
    <dgm:cxn modelId="{8AB6C5D7-BD0C-45CF-8DE8-86B2D9B042F2}" type="presParOf" srcId="{4B175AC3-80B4-4306-99FB-CCAB2AB4B1B1}" destId="{18A4F0E7-68E0-4355-AA1A-2E9CF7AAE416}" srcOrd="0" destOrd="0" presId="urn:microsoft.com/office/officeart/2011/layout/HexagonRadial"/>
    <dgm:cxn modelId="{BD26186F-C3C0-44C5-9CAB-0F49872FA9C6}" type="presParOf" srcId="{1F3BD107-BC18-4460-AEBC-457402D4BCF5}" destId="{49E9F41B-87E1-49CC-807B-3A1D8A832DBC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9129D-733B-4F72-A2B0-096F6DFE4DED}">
      <dsp:nvSpPr>
        <dsp:cNvPr id="0" name=""/>
        <dsp:cNvSpPr/>
      </dsp:nvSpPr>
      <dsp:spPr>
        <a:xfrm>
          <a:off x="3065820" y="1703810"/>
          <a:ext cx="2158731" cy="186738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ШСМ/П  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23552" y="2013262"/>
        <a:ext cx="1443267" cy="1248485"/>
      </dsp:txXfrm>
    </dsp:sp>
    <dsp:sp modelId="{96A771CD-359E-42C5-A30B-C50D9FB9B6A4}">
      <dsp:nvSpPr>
        <dsp:cNvPr id="0" name=""/>
        <dsp:cNvSpPr/>
      </dsp:nvSpPr>
      <dsp:spPr>
        <a:xfrm>
          <a:off x="4417600" y="810390"/>
          <a:ext cx="814482" cy="70178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D1EB788-AF36-42BB-8AEB-F98FEDC8FBF4}">
      <dsp:nvSpPr>
        <dsp:cNvPr id="0" name=""/>
        <dsp:cNvSpPr/>
      </dsp:nvSpPr>
      <dsp:spPr>
        <a:xfrm>
          <a:off x="3139677" y="-121487"/>
          <a:ext cx="2019051" cy="178425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Снижение конфликтности в образовательной среде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78685" y="178099"/>
        <a:ext cx="1341035" cy="1185086"/>
      </dsp:txXfrm>
    </dsp:sp>
    <dsp:sp modelId="{9D77E0BA-49A1-4DFC-865C-6EF450E2512E}">
      <dsp:nvSpPr>
        <dsp:cNvPr id="0" name=""/>
        <dsp:cNvSpPr/>
      </dsp:nvSpPr>
      <dsp:spPr>
        <a:xfrm>
          <a:off x="5648249" y="2484819"/>
          <a:ext cx="814482" cy="70178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D1DFF4B-D37B-448F-ADDA-60A7F6B536A1}">
      <dsp:nvSpPr>
        <dsp:cNvPr id="0" name=""/>
        <dsp:cNvSpPr/>
      </dsp:nvSpPr>
      <dsp:spPr>
        <a:xfrm>
          <a:off x="5000708" y="1300815"/>
          <a:ext cx="2167935" cy="166255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Формирование навыков конструктивного разрешения споров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39700" y="1560783"/>
        <a:ext cx="1489951" cy="1142621"/>
      </dsp:txXfrm>
    </dsp:sp>
    <dsp:sp modelId="{BF00D5C4-473F-49BA-939C-8544103E77C1}">
      <dsp:nvSpPr>
        <dsp:cNvPr id="0" name=""/>
        <dsp:cNvSpPr/>
      </dsp:nvSpPr>
      <dsp:spPr>
        <a:xfrm>
          <a:off x="4707841" y="3603315"/>
          <a:ext cx="814482" cy="70178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C517FBE-C950-41C6-8BD6-26AF199709C6}">
      <dsp:nvSpPr>
        <dsp:cNvPr id="0" name=""/>
        <dsp:cNvSpPr/>
      </dsp:nvSpPr>
      <dsp:spPr>
        <a:xfrm>
          <a:off x="4422543" y="3194272"/>
          <a:ext cx="2188598" cy="171652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Соответствие современной образовательной политике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68396" y="3465525"/>
        <a:ext cx="1496892" cy="1174014"/>
      </dsp:txXfrm>
    </dsp:sp>
    <dsp:sp modelId="{18A4F0E7-68E0-4355-AA1A-2E9CF7AAE416}">
      <dsp:nvSpPr>
        <dsp:cNvPr id="0" name=""/>
        <dsp:cNvSpPr/>
      </dsp:nvSpPr>
      <dsp:spPr>
        <a:xfrm>
          <a:off x="3069837" y="3757044"/>
          <a:ext cx="814482" cy="70178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468DFB8-1AF2-44E3-BF91-69AFBFC90C54}">
      <dsp:nvSpPr>
        <dsp:cNvPr id="0" name=""/>
        <dsp:cNvSpPr/>
      </dsp:nvSpPr>
      <dsp:spPr>
        <a:xfrm>
          <a:off x="1701162" y="3195244"/>
          <a:ext cx="2111679" cy="176258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Повышение качества образования 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44992" y="3482234"/>
        <a:ext cx="1424019" cy="1188607"/>
      </dsp:txXfrm>
    </dsp:sp>
    <dsp:sp modelId="{49E9F41B-87E1-49CC-807B-3A1D8A832DBC}">
      <dsp:nvSpPr>
        <dsp:cNvPr id="0" name=""/>
        <dsp:cNvSpPr/>
      </dsp:nvSpPr>
      <dsp:spPr>
        <a:xfrm>
          <a:off x="1063230" y="1260562"/>
          <a:ext cx="2173986" cy="168177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Профилактика буллинга и правонарушений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04557" y="1524610"/>
        <a:ext cx="1491332" cy="1153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89F53-634C-447A-96F6-819F210788E9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B32AA-1D66-4A5C-BD92-FB25CB097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821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1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7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6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B181-660E-4BF6-B8AA-D9FB17B912FD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43B5-11E0-4B3B-AB82-2B72B84AA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12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B181-660E-4BF6-B8AA-D9FB17B912FD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43B5-11E0-4B3B-AB82-2B72B84AA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181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B181-660E-4BF6-B8AA-D9FB17B912FD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43B5-11E0-4B3B-AB82-2B72B84AA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84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B181-660E-4BF6-B8AA-D9FB17B912FD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43B5-11E0-4B3B-AB82-2B72B84AA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21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B181-660E-4BF6-B8AA-D9FB17B912FD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43B5-11E0-4B3B-AB82-2B72B84AA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18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B181-660E-4BF6-B8AA-D9FB17B912FD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43B5-11E0-4B3B-AB82-2B72B84AA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023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B181-660E-4BF6-B8AA-D9FB17B912FD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43B5-11E0-4B3B-AB82-2B72B84AA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25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B181-660E-4BF6-B8AA-D9FB17B912FD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43B5-11E0-4B3B-AB82-2B72B84AA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5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3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B181-660E-4BF6-B8AA-D9FB17B912FD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43B5-11E0-4B3B-AB82-2B72B84AA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863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B181-660E-4BF6-B8AA-D9FB17B912FD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43B5-11E0-4B3B-AB82-2B72B84AA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23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B181-660E-4BF6-B8AA-D9FB17B912FD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43B5-11E0-4B3B-AB82-2B72B84AA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95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4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2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7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20" y="0"/>
            <a:ext cx="4541079" cy="3405809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7659756" y="1646237"/>
            <a:ext cx="1484243" cy="17595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3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6B181-660E-4BF6-B8AA-D9FB17B912FD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743B5-11E0-4B3B-AB82-2B72B84AA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94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6" r="2909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9934" y="55546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75503" y="2871905"/>
            <a:ext cx="79742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Bookman Old Style" pitchFamily="18" charset="0"/>
              </a:rPr>
              <a:t>Организационно-методическая поддержка развития служб медиации в образовательных организациях города </a:t>
            </a:r>
            <a:r>
              <a:rPr lang="ru-RU" sz="3000" b="1" dirty="0" err="1" smtClean="0">
                <a:solidFill>
                  <a:srgbClr val="002060"/>
                </a:solidFill>
                <a:latin typeface="Bookman Old Style" pitchFamily="18" charset="0"/>
              </a:rPr>
              <a:t>Коврова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4572000" y="5092974"/>
            <a:ext cx="440513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Кузнецова Елена Валерьевна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етодист-педагог-психолог социально-психологической службы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 управлении образования администрации города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Коврова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43934"/>
            <a:ext cx="548868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2" y="-179174"/>
            <a:ext cx="2942968" cy="294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5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ÐÐ°ÑÑÐ¸Ð½ÐºÐ¸ Ð¿Ð¾ Ð·Ð°Ð¿ÑÐ¾ÑÑ Ð½Ð°ÑÐ¸Ð¾Ð½Ð°Ð»ÑÐ½ÑÐµ Ð¿ÑÐ¾ÐµÐºÑÑ ÑÐ¾ÑÑÐ¸Ð¸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4" r="7358"/>
          <a:stretch/>
        </p:blipFill>
        <p:spPr bwMode="auto">
          <a:xfrm>
            <a:off x="-18504" y="2344064"/>
            <a:ext cx="5359348" cy="41387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Группа 13"/>
          <p:cNvGrpSpPr/>
          <p:nvPr/>
        </p:nvGrpSpPr>
        <p:grpSpPr>
          <a:xfrm>
            <a:off x="1174121" y="-32983"/>
            <a:ext cx="7969879" cy="1451431"/>
            <a:chOff x="677171" y="833636"/>
            <a:chExt cx="4452502" cy="1260942"/>
          </a:xfrm>
          <a:gradFill>
            <a:gsLst>
              <a:gs pos="0">
                <a:srgbClr val="617DC3"/>
              </a:gs>
              <a:gs pos="0">
                <a:srgbClr val="00228E"/>
              </a:gs>
              <a:gs pos="100000">
                <a:schemeClr val="bg1"/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grpSpPr>
        <p:sp>
          <p:nvSpPr>
            <p:cNvPr id="16" name="Блок-схема: данные 2"/>
            <p:cNvSpPr/>
            <p:nvPr/>
          </p:nvSpPr>
          <p:spPr>
            <a:xfrm>
              <a:off x="677171" y="1158426"/>
              <a:ext cx="4452502" cy="936152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009"/>
                <a:gd name="connsiteY0" fmla="*/ 10092 h 10092"/>
                <a:gd name="connsiteX1" fmla="*/ 9 w 8009"/>
                <a:gd name="connsiteY1" fmla="*/ 0 h 10092"/>
                <a:gd name="connsiteX2" fmla="*/ 8009 w 8009"/>
                <a:gd name="connsiteY2" fmla="*/ 0 h 10092"/>
                <a:gd name="connsiteX3" fmla="*/ 6009 w 8009"/>
                <a:gd name="connsiteY3" fmla="*/ 10000 h 10092"/>
                <a:gd name="connsiteX4" fmla="*/ 0 w 8009"/>
                <a:gd name="connsiteY4" fmla="*/ 10092 h 10092"/>
                <a:gd name="connsiteX0" fmla="*/ 0 w 10000"/>
                <a:gd name="connsiteY0" fmla="*/ 10000 h 10000"/>
                <a:gd name="connsiteX1" fmla="*/ 11 w 10000"/>
                <a:gd name="connsiteY1" fmla="*/ 0 h 10000"/>
                <a:gd name="connsiteX2" fmla="*/ 10000 w 10000"/>
                <a:gd name="connsiteY2" fmla="*/ 0 h 10000"/>
                <a:gd name="connsiteX3" fmla="*/ 7503 w 10000"/>
                <a:gd name="connsiteY3" fmla="*/ 9909 h 10000"/>
                <a:gd name="connsiteX4" fmla="*/ 0 w 10000"/>
                <a:gd name="connsiteY4" fmla="*/ 10000 h 10000"/>
                <a:gd name="connsiteX0" fmla="*/ 0 w 9020"/>
                <a:gd name="connsiteY0" fmla="*/ 10070 h 10070"/>
                <a:gd name="connsiteX1" fmla="*/ 11 w 9020"/>
                <a:gd name="connsiteY1" fmla="*/ 70 h 10070"/>
                <a:gd name="connsiteX2" fmla="*/ 9020 w 9020"/>
                <a:gd name="connsiteY2" fmla="*/ 0 h 10070"/>
                <a:gd name="connsiteX3" fmla="*/ 7503 w 9020"/>
                <a:gd name="connsiteY3" fmla="*/ 9979 h 10070"/>
                <a:gd name="connsiteX4" fmla="*/ 0 w 9020"/>
                <a:gd name="connsiteY4" fmla="*/ 10070 h 10070"/>
                <a:gd name="connsiteX0" fmla="*/ 0 w 9486"/>
                <a:gd name="connsiteY0" fmla="*/ 9931 h 9931"/>
                <a:gd name="connsiteX1" fmla="*/ 12 w 9486"/>
                <a:gd name="connsiteY1" fmla="*/ 1 h 9931"/>
                <a:gd name="connsiteX2" fmla="*/ 9486 w 9486"/>
                <a:gd name="connsiteY2" fmla="*/ 0 h 9931"/>
                <a:gd name="connsiteX3" fmla="*/ 8318 w 9486"/>
                <a:gd name="connsiteY3" fmla="*/ 9841 h 9931"/>
                <a:gd name="connsiteX4" fmla="*/ 0 w 9486"/>
                <a:gd name="connsiteY4" fmla="*/ 9931 h 9931"/>
                <a:gd name="connsiteX0" fmla="*/ 0 w 9424"/>
                <a:gd name="connsiteY0" fmla="*/ 9999 h 9999"/>
                <a:gd name="connsiteX1" fmla="*/ 13 w 9424"/>
                <a:gd name="connsiteY1" fmla="*/ 0 h 9999"/>
                <a:gd name="connsiteX2" fmla="*/ 9424 w 9424"/>
                <a:gd name="connsiteY2" fmla="*/ 498 h 9999"/>
                <a:gd name="connsiteX3" fmla="*/ 8769 w 9424"/>
                <a:gd name="connsiteY3" fmla="*/ 9908 h 9999"/>
                <a:gd name="connsiteX4" fmla="*/ 0 w 9424"/>
                <a:gd name="connsiteY4" fmla="*/ 9999 h 9999"/>
                <a:gd name="connsiteX0" fmla="*/ 0 w 10017"/>
                <a:gd name="connsiteY0" fmla="*/ 10001 h 10001"/>
                <a:gd name="connsiteX1" fmla="*/ 14 w 10017"/>
                <a:gd name="connsiteY1" fmla="*/ 1 h 10001"/>
                <a:gd name="connsiteX2" fmla="*/ 10017 w 10017"/>
                <a:gd name="connsiteY2" fmla="*/ 0 h 10001"/>
                <a:gd name="connsiteX3" fmla="*/ 9305 w 10017"/>
                <a:gd name="connsiteY3" fmla="*/ 9910 h 10001"/>
                <a:gd name="connsiteX4" fmla="*/ 0 w 10017"/>
                <a:gd name="connsiteY4" fmla="*/ 10001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7" h="10001">
                  <a:moveTo>
                    <a:pt x="0" y="10001"/>
                  </a:moveTo>
                  <a:cubicBezTo>
                    <a:pt x="4" y="6668"/>
                    <a:pt x="8" y="3333"/>
                    <a:pt x="14" y="1"/>
                  </a:cubicBezTo>
                  <a:lnTo>
                    <a:pt x="10017" y="0"/>
                  </a:lnTo>
                  <a:cubicBezTo>
                    <a:pt x="9786" y="3137"/>
                    <a:pt x="9536" y="6773"/>
                    <a:pt x="9305" y="9910"/>
                  </a:cubicBezTo>
                  <a:lnTo>
                    <a:pt x="0" y="10001"/>
                  </a:lnTo>
                  <a:close/>
                </a:path>
              </a:pathLst>
            </a:custGeom>
            <a:gradFill>
              <a:gsLst>
                <a:gs pos="85000">
                  <a:srgbClr val="778FCB"/>
                </a:gs>
                <a:gs pos="0">
                  <a:srgbClr val="002EC0"/>
                </a:gs>
                <a:gs pos="98000">
                  <a:schemeClr val="bg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3"/>
            <p:cNvSpPr/>
            <p:nvPr/>
          </p:nvSpPr>
          <p:spPr>
            <a:xfrm>
              <a:off x="4711906" y="833636"/>
              <a:ext cx="417767" cy="324790"/>
            </a:xfrm>
            <a:custGeom>
              <a:avLst/>
              <a:gdLst>
                <a:gd name="connsiteX0" fmla="*/ 0 w 1296144"/>
                <a:gd name="connsiteY0" fmla="*/ 432048 h 432048"/>
                <a:gd name="connsiteX1" fmla="*/ 648072 w 1296144"/>
                <a:gd name="connsiteY1" fmla="*/ 0 h 432048"/>
                <a:gd name="connsiteX2" fmla="*/ 1296144 w 1296144"/>
                <a:gd name="connsiteY2" fmla="*/ 432048 h 432048"/>
                <a:gd name="connsiteX3" fmla="*/ 0 w 1296144"/>
                <a:gd name="connsiteY3" fmla="*/ 432048 h 432048"/>
                <a:gd name="connsiteX0" fmla="*/ 0 w 991344"/>
                <a:gd name="connsiteY0" fmla="*/ 432048 h 432048"/>
                <a:gd name="connsiteX1" fmla="*/ 343272 w 991344"/>
                <a:gd name="connsiteY1" fmla="*/ 0 h 432048"/>
                <a:gd name="connsiteX2" fmla="*/ 991344 w 991344"/>
                <a:gd name="connsiteY2" fmla="*/ 432048 h 432048"/>
                <a:gd name="connsiteX3" fmla="*/ 0 w 991344"/>
                <a:gd name="connsiteY3" fmla="*/ 432048 h 432048"/>
                <a:gd name="connsiteX0" fmla="*/ 0 w 991344"/>
                <a:gd name="connsiteY0" fmla="*/ 315934 h 315934"/>
                <a:gd name="connsiteX1" fmla="*/ 459387 w 991344"/>
                <a:gd name="connsiteY1" fmla="*/ 0 h 315934"/>
                <a:gd name="connsiteX2" fmla="*/ 991344 w 991344"/>
                <a:gd name="connsiteY2" fmla="*/ 315934 h 315934"/>
                <a:gd name="connsiteX3" fmla="*/ 0 w 991344"/>
                <a:gd name="connsiteY3" fmla="*/ 315934 h 315934"/>
                <a:gd name="connsiteX0" fmla="*/ 0 w 991344"/>
                <a:gd name="connsiteY0" fmla="*/ 204203 h 204203"/>
                <a:gd name="connsiteX1" fmla="*/ 313233 w 991344"/>
                <a:gd name="connsiteY1" fmla="*/ 0 h 204203"/>
                <a:gd name="connsiteX2" fmla="*/ 991344 w 991344"/>
                <a:gd name="connsiteY2" fmla="*/ 204203 h 204203"/>
                <a:gd name="connsiteX3" fmla="*/ 0 w 991344"/>
                <a:gd name="connsiteY3" fmla="*/ 204203 h 204203"/>
                <a:gd name="connsiteX0" fmla="*/ 0 w 991344"/>
                <a:gd name="connsiteY0" fmla="*/ 229671 h 229671"/>
                <a:gd name="connsiteX1" fmla="*/ 193603 w 991344"/>
                <a:gd name="connsiteY1" fmla="*/ 0 h 229671"/>
                <a:gd name="connsiteX2" fmla="*/ 991344 w 991344"/>
                <a:gd name="connsiteY2" fmla="*/ 229671 h 229671"/>
                <a:gd name="connsiteX3" fmla="*/ 0 w 991344"/>
                <a:gd name="connsiteY3" fmla="*/ 229671 h 229671"/>
                <a:gd name="connsiteX0" fmla="*/ 0 w 931529"/>
                <a:gd name="connsiteY0" fmla="*/ 246650 h 246650"/>
                <a:gd name="connsiteX1" fmla="*/ 133788 w 931529"/>
                <a:gd name="connsiteY1" fmla="*/ 0 h 246650"/>
                <a:gd name="connsiteX2" fmla="*/ 931529 w 931529"/>
                <a:gd name="connsiteY2" fmla="*/ 229671 h 246650"/>
                <a:gd name="connsiteX3" fmla="*/ 0 w 931529"/>
                <a:gd name="connsiteY3" fmla="*/ 246650 h 246650"/>
                <a:gd name="connsiteX0" fmla="*/ 0 w 931529"/>
                <a:gd name="connsiteY0" fmla="*/ 229671 h 229671"/>
                <a:gd name="connsiteX1" fmla="*/ 133788 w 931529"/>
                <a:gd name="connsiteY1" fmla="*/ 0 h 229671"/>
                <a:gd name="connsiteX2" fmla="*/ 931529 w 931529"/>
                <a:gd name="connsiteY2" fmla="*/ 229671 h 229671"/>
                <a:gd name="connsiteX3" fmla="*/ 0 w 931529"/>
                <a:gd name="connsiteY3" fmla="*/ 229671 h 229671"/>
                <a:gd name="connsiteX0" fmla="*/ 0 w 931529"/>
                <a:gd name="connsiteY0" fmla="*/ 223203 h 223203"/>
                <a:gd name="connsiteX1" fmla="*/ 201772 w 931529"/>
                <a:gd name="connsiteY1" fmla="*/ 0 h 223203"/>
                <a:gd name="connsiteX2" fmla="*/ 931529 w 931529"/>
                <a:gd name="connsiteY2" fmla="*/ 223203 h 223203"/>
                <a:gd name="connsiteX3" fmla="*/ 0 w 931529"/>
                <a:gd name="connsiteY3" fmla="*/ 223203 h 223203"/>
                <a:gd name="connsiteX0" fmla="*/ 0 w 1121216"/>
                <a:gd name="connsiteY0" fmla="*/ 223203 h 223203"/>
                <a:gd name="connsiteX1" fmla="*/ 391459 w 1121216"/>
                <a:gd name="connsiteY1" fmla="*/ 0 h 223203"/>
                <a:gd name="connsiteX2" fmla="*/ 1121216 w 1121216"/>
                <a:gd name="connsiteY2" fmla="*/ 223203 h 223203"/>
                <a:gd name="connsiteX3" fmla="*/ 0 w 1121216"/>
                <a:gd name="connsiteY3" fmla="*/ 223203 h 223203"/>
                <a:gd name="connsiteX0" fmla="*/ 0 w 1215593"/>
                <a:gd name="connsiteY0" fmla="*/ 223203 h 223203"/>
                <a:gd name="connsiteX1" fmla="*/ 485836 w 1215593"/>
                <a:gd name="connsiteY1" fmla="*/ 0 h 223203"/>
                <a:gd name="connsiteX2" fmla="*/ 1215593 w 1215593"/>
                <a:gd name="connsiteY2" fmla="*/ 223203 h 223203"/>
                <a:gd name="connsiteX3" fmla="*/ 0 w 1215593"/>
                <a:gd name="connsiteY3" fmla="*/ 223203 h 22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593" h="223203">
                  <a:moveTo>
                    <a:pt x="0" y="223203"/>
                  </a:moveTo>
                  <a:lnTo>
                    <a:pt x="485836" y="0"/>
                  </a:lnTo>
                  <a:lnTo>
                    <a:pt x="1215593" y="223203"/>
                  </a:lnTo>
                  <a:lnTo>
                    <a:pt x="0" y="2232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09934" y="55546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3" name="Группа 25"/>
          <p:cNvGrpSpPr/>
          <p:nvPr/>
        </p:nvGrpSpPr>
        <p:grpSpPr>
          <a:xfrm flipH="1">
            <a:off x="20545" y="6235063"/>
            <a:ext cx="9144000" cy="622937"/>
            <a:chOff x="-4854365" y="5702908"/>
            <a:chExt cx="12594165" cy="960457"/>
          </a:xfrm>
        </p:grpSpPr>
        <p:sp>
          <p:nvSpPr>
            <p:cNvPr id="22" name="Блок-схема: данные 2"/>
            <p:cNvSpPr/>
            <p:nvPr/>
          </p:nvSpPr>
          <p:spPr>
            <a:xfrm>
              <a:off x="-4854365" y="6084968"/>
              <a:ext cx="12565868" cy="578397"/>
            </a:xfrm>
            <a:custGeom>
              <a:avLst/>
              <a:gdLst>
                <a:gd name="connsiteX0" fmla="*/ 0 w 6075438"/>
                <a:gd name="connsiteY0" fmla="*/ 0 h 1005485"/>
                <a:gd name="connsiteX1" fmla="*/ 6075438 w 6075438"/>
                <a:gd name="connsiteY1" fmla="*/ 0 h 1005485"/>
                <a:gd name="connsiteX2" fmla="*/ 6075438 w 6075438"/>
                <a:gd name="connsiteY2" fmla="*/ 1005485 h 1005485"/>
                <a:gd name="connsiteX3" fmla="*/ 0 w 6075438"/>
                <a:gd name="connsiteY3" fmla="*/ 1005485 h 1005485"/>
                <a:gd name="connsiteX4" fmla="*/ 0 w 6075438"/>
                <a:gd name="connsiteY4" fmla="*/ 0 h 1005485"/>
                <a:gd name="connsiteX0" fmla="*/ 0 w 6075438"/>
                <a:gd name="connsiteY0" fmla="*/ 0 h 1020000"/>
                <a:gd name="connsiteX1" fmla="*/ 6075438 w 6075438"/>
                <a:gd name="connsiteY1" fmla="*/ 0 h 1020000"/>
                <a:gd name="connsiteX2" fmla="*/ 5088467 w 6075438"/>
                <a:gd name="connsiteY2" fmla="*/ 1020000 h 1020000"/>
                <a:gd name="connsiteX3" fmla="*/ 0 w 6075438"/>
                <a:gd name="connsiteY3" fmla="*/ 1005485 h 1020000"/>
                <a:gd name="connsiteX4" fmla="*/ 0 w 6075438"/>
                <a:gd name="connsiteY4" fmla="*/ 0 h 1020000"/>
                <a:gd name="connsiteX0" fmla="*/ 0 w 5231018"/>
                <a:gd name="connsiteY0" fmla="*/ 55514 h 1075514"/>
                <a:gd name="connsiteX1" fmla="*/ 5231018 w 5231018"/>
                <a:gd name="connsiteY1" fmla="*/ 0 h 1075514"/>
                <a:gd name="connsiteX2" fmla="*/ 5088467 w 5231018"/>
                <a:gd name="connsiteY2" fmla="*/ 1075514 h 1075514"/>
                <a:gd name="connsiteX3" fmla="*/ 0 w 5231018"/>
                <a:gd name="connsiteY3" fmla="*/ 1060999 h 1075514"/>
                <a:gd name="connsiteX4" fmla="*/ 0 w 5231018"/>
                <a:gd name="connsiteY4" fmla="*/ 55514 h 107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1018" h="1075514">
                  <a:moveTo>
                    <a:pt x="0" y="55514"/>
                  </a:moveTo>
                  <a:lnTo>
                    <a:pt x="5231018" y="0"/>
                  </a:lnTo>
                  <a:lnTo>
                    <a:pt x="5088467" y="1075514"/>
                  </a:lnTo>
                  <a:lnTo>
                    <a:pt x="0" y="1060999"/>
                  </a:lnTo>
                  <a:lnTo>
                    <a:pt x="0" y="5551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114300" ty="25400" sx="15000" sy="6000" flip="xy" algn="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3"/>
            <p:cNvSpPr/>
            <p:nvPr/>
          </p:nvSpPr>
          <p:spPr>
            <a:xfrm>
              <a:off x="6970576" y="5702908"/>
              <a:ext cx="769224" cy="383666"/>
            </a:xfrm>
            <a:custGeom>
              <a:avLst/>
              <a:gdLst>
                <a:gd name="connsiteX0" fmla="*/ 0 w 1296144"/>
                <a:gd name="connsiteY0" fmla="*/ 432048 h 432048"/>
                <a:gd name="connsiteX1" fmla="*/ 648072 w 1296144"/>
                <a:gd name="connsiteY1" fmla="*/ 0 h 432048"/>
                <a:gd name="connsiteX2" fmla="*/ 1296144 w 1296144"/>
                <a:gd name="connsiteY2" fmla="*/ 432048 h 432048"/>
                <a:gd name="connsiteX3" fmla="*/ 0 w 1296144"/>
                <a:gd name="connsiteY3" fmla="*/ 432048 h 432048"/>
                <a:gd name="connsiteX0" fmla="*/ 0 w 991344"/>
                <a:gd name="connsiteY0" fmla="*/ 432048 h 432048"/>
                <a:gd name="connsiteX1" fmla="*/ 343272 w 991344"/>
                <a:gd name="connsiteY1" fmla="*/ 0 h 432048"/>
                <a:gd name="connsiteX2" fmla="*/ 991344 w 991344"/>
                <a:gd name="connsiteY2" fmla="*/ 432048 h 432048"/>
                <a:gd name="connsiteX3" fmla="*/ 0 w 991344"/>
                <a:gd name="connsiteY3" fmla="*/ 432048 h 432048"/>
                <a:gd name="connsiteX0" fmla="*/ 0 w 991344"/>
                <a:gd name="connsiteY0" fmla="*/ 315934 h 315934"/>
                <a:gd name="connsiteX1" fmla="*/ 459387 w 991344"/>
                <a:gd name="connsiteY1" fmla="*/ 0 h 315934"/>
                <a:gd name="connsiteX2" fmla="*/ 991344 w 991344"/>
                <a:gd name="connsiteY2" fmla="*/ 315934 h 315934"/>
                <a:gd name="connsiteX3" fmla="*/ 0 w 991344"/>
                <a:gd name="connsiteY3" fmla="*/ 315934 h 315934"/>
                <a:gd name="connsiteX0" fmla="*/ 0 w 991344"/>
                <a:gd name="connsiteY0" fmla="*/ 204203 h 204203"/>
                <a:gd name="connsiteX1" fmla="*/ 313233 w 991344"/>
                <a:gd name="connsiteY1" fmla="*/ 0 h 204203"/>
                <a:gd name="connsiteX2" fmla="*/ 991344 w 991344"/>
                <a:gd name="connsiteY2" fmla="*/ 204203 h 204203"/>
                <a:gd name="connsiteX3" fmla="*/ 0 w 991344"/>
                <a:gd name="connsiteY3" fmla="*/ 204203 h 204203"/>
                <a:gd name="connsiteX0" fmla="*/ 0 w 991344"/>
                <a:gd name="connsiteY0" fmla="*/ 229671 h 229671"/>
                <a:gd name="connsiteX1" fmla="*/ 193603 w 991344"/>
                <a:gd name="connsiteY1" fmla="*/ 0 h 229671"/>
                <a:gd name="connsiteX2" fmla="*/ 991344 w 991344"/>
                <a:gd name="connsiteY2" fmla="*/ 229671 h 229671"/>
                <a:gd name="connsiteX3" fmla="*/ 0 w 991344"/>
                <a:gd name="connsiteY3" fmla="*/ 229671 h 229671"/>
                <a:gd name="connsiteX0" fmla="*/ 0 w 931529"/>
                <a:gd name="connsiteY0" fmla="*/ 246650 h 246650"/>
                <a:gd name="connsiteX1" fmla="*/ 133788 w 931529"/>
                <a:gd name="connsiteY1" fmla="*/ 0 h 246650"/>
                <a:gd name="connsiteX2" fmla="*/ 931529 w 931529"/>
                <a:gd name="connsiteY2" fmla="*/ 229671 h 246650"/>
                <a:gd name="connsiteX3" fmla="*/ 0 w 931529"/>
                <a:gd name="connsiteY3" fmla="*/ 246650 h 246650"/>
                <a:gd name="connsiteX0" fmla="*/ 0 w 931529"/>
                <a:gd name="connsiteY0" fmla="*/ 229671 h 229671"/>
                <a:gd name="connsiteX1" fmla="*/ 133788 w 931529"/>
                <a:gd name="connsiteY1" fmla="*/ 0 h 229671"/>
                <a:gd name="connsiteX2" fmla="*/ 931529 w 931529"/>
                <a:gd name="connsiteY2" fmla="*/ 229671 h 229671"/>
                <a:gd name="connsiteX3" fmla="*/ 0 w 931529"/>
                <a:gd name="connsiteY3" fmla="*/ 229671 h 229671"/>
                <a:gd name="connsiteX0" fmla="*/ 0 w 931529"/>
                <a:gd name="connsiteY0" fmla="*/ 223203 h 223203"/>
                <a:gd name="connsiteX1" fmla="*/ 201772 w 931529"/>
                <a:gd name="connsiteY1" fmla="*/ 0 h 223203"/>
                <a:gd name="connsiteX2" fmla="*/ 931529 w 931529"/>
                <a:gd name="connsiteY2" fmla="*/ 223203 h 223203"/>
                <a:gd name="connsiteX3" fmla="*/ 0 w 931529"/>
                <a:gd name="connsiteY3" fmla="*/ 223203 h 22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529" h="223203">
                  <a:moveTo>
                    <a:pt x="0" y="223203"/>
                  </a:moveTo>
                  <a:lnTo>
                    <a:pt x="201772" y="0"/>
                  </a:lnTo>
                  <a:lnTo>
                    <a:pt x="931529" y="223203"/>
                  </a:lnTo>
                  <a:lnTo>
                    <a:pt x="0" y="223203"/>
                  </a:lnTo>
                  <a:close/>
                </a:path>
              </a:pathLst>
            </a:custGeom>
            <a:solidFill>
              <a:srgbClr val="008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0" y="0"/>
            <a:ext cx="1442291" cy="144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8650514" y="6570989"/>
            <a:ext cx="493486" cy="268514"/>
          </a:xfrm>
          <a:noFill/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39953129"/>
              </p:ext>
            </p:extLst>
          </p:nvPr>
        </p:nvGraphicFramePr>
        <p:xfrm>
          <a:off x="670560" y="1219201"/>
          <a:ext cx="8298180" cy="5264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28800" y="417995"/>
            <a:ext cx="5610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развития Школьных служб медиации и примирения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06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194665" y="-2"/>
            <a:ext cx="7969879" cy="1110955"/>
            <a:chOff x="677171" y="833636"/>
            <a:chExt cx="4452502" cy="1260942"/>
          </a:xfrm>
          <a:gradFill>
            <a:gsLst>
              <a:gs pos="0">
                <a:srgbClr val="617DC3"/>
              </a:gs>
              <a:gs pos="0">
                <a:srgbClr val="00228E"/>
              </a:gs>
              <a:gs pos="100000">
                <a:schemeClr val="bg1"/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grpSpPr>
        <p:sp>
          <p:nvSpPr>
            <p:cNvPr id="16" name="Блок-схема: данные 2"/>
            <p:cNvSpPr/>
            <p:nvPr/>
          </p:nvSpPr>
          <p:spPr>
            <a:xfrm>
              <a:off x="677171" y="1158426"/>
              <a:ext cx="4452502" cy="936152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009"/>
                <a:gd name="connsiteY0" fmla="*/ 10092 h 10092"/>
                <a:gd name="connsiteX1" fmla="*/ 9 w 8009"/>
                <a:gd name="connsiteY1" fmla="*/ 0 h 10092"/>
                <a:gd name="connsiteX2" fmla="*/ 8009 w 8009"/>
                <a:gd name="connsiteY2" fmla="*/ 0 h 10092"/>
                <a:gd name="connsiteX3" fmla="*/ 6009 w 8009"/>
                <a:gd name="connsiteY3" fmla="*/ 10000 h 10092"/>
                <a:gd name="connsiteX4" fmla="*/ 0 w 8009"/>
                <a:gd name="connsiteY4" fmla="*/ 10092 h 10092"/>
                <a:gd name="connsiteX0" fmla="*/ 0 w 10000"/>
                <a:gd name="connsiteY0" fmla="*/ 10000 h 10000"/>
                <a:gd name="connsiteX1" fmla="*/ 11 w 10000"/>
                <a:gd name="connsiteY1" fmla="*/ 0 h 10000"/>
                <a:gd name="connsiteX2" fmla="*/ 10000 w 10000"/>
                <a:gd name="connsiteY2" fmla="*/ 0 h 10000"/>
                <a:gd name="connsiteX3" fmla="*/ 7503 w 10000"/>
                <a:gd name="connsiteY3" fmla="*/ 9909 h 10000"/>
                <a:gd name="connsiteX4" fmla="*/ 0 w 10000"/>
                <a:gd name="connsiteY4" fmla="*/ 10000 h 10000"/>
                <a:gd name="connsiteX0" fmla="*/ 0 w 9020"/>
                <a:gd name="connsiteY0" fmla="*/ 10070 h 10070"/>
                <a:gd name="connsiteX1" fmla="*/ 11 w 9020"/>
                <a:gd name="connsiteY1" fmla="*/ 70 h 10070"/>
                <a:gd name="connsiteX2" fmla="*/ 9020 w 9020"/>
                <a:gd name="connsiteY2" fmla="*/ 0 h 10070"/>
                <a:gd name="connsiteX3" fmla="*/ 7503 w 9020"/>
                <a:gd name="connsiteY3" fmla="*/ 9979 h 10070"/>
                <a:gd name="connsiteX4" fmla="*/ 0 w 9020"/>
                <a:gd name="connsiteY4" fmla="*/ 10070 h 10070"/>
                <a:gd name="connsiteX0" fmla="*/ 0 w 9486"/>
                <a:gd name="connsiteY0" fmla="*/ 9931 h 9931"/>
                <a:gd name="connsiteX1" fmla="*/ 12 w 9486"/>
                <a:gd name="connsiteY1" fmla="*/ 1 h 9931"/>
                <a:gd name="connsiteX2" fmla="*/ 9486 w 9486"/>
                <a:gd name="connsiteY2" fmla="*/ 0 h 9931"/>
                <a:gd name="connsiteX3" fmla="*/ 8318 w 9486"/>
                <a:gd name="connsiteY3" fmla="*/ 9841 h 9931"/>
                <a:gd name="connsiteX4" fmla="*/ 0 w 9486"/>
                <a:gd name="connsiteY4" fmla="*/ 9931 h 9931"/>
                <a:gd name="connsiteX0" fmla="*/ 0 w 9424"/>
                <a:gd name="connsiteY0" fmla="*/ 9999 h 9999"/>
                <a:gd name="connsiteX1" fmla="*/ 13 w 9424"/>
                <a:gd name="connsiteY1" fmla="*/ 0 h 9999"/>
                <a:gd name="connsiteX2" fmla="*/ 9424 w 9424"/>
                <a:gd name="connsiteY2" fmla="*/ 498 h 9999"/>
                <a:gd name="connsiteX3" fmla="*/ 8769 w 9424"/>
                <a:gd name="connsiteY3" fmla="*/ 9908 h 9999"/>
                <a:gd name="connsiteX4" fmla="*/ 0 w 9424"/>
                <a:gd name="connsiteY4" fmla="*/ 9999 h 9999"/>
                <a:gd name="connsiteX0" fmla="*/ 0 w 10017"/>
                <a:gd name="connsiteY0" fmla="*/ 10001 h 10001"/>
                <a:gd name="connsiteX1" fmla="*/ 14 w 10017"/>
                <a:gd name="connsiteY1" fmla="*/ 1 h 10001"/>
                <a:gd name="connsiteX2" fmla="*/ 10017 w 10017"/>
                <a:gd name="connsiteY2" fmla="*/ 0 h 10001"/>
                <a:gd name="connsiteX3" fmla="*/ 9305 w 10017"/>
                <a:gd name="connsiteY3" fmla="*/ 9910 h 10001"/>
                <a:gd name="connsiteX4" fmla="*/ 0 w 10017"/>
                <a:gd name="connsiteY4" fmla="*/ 10001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7" h="10001">
                  <a:moveTo>
                    <a:pt x="0" y="10001"/>
                  </a:moveTo>
                  <a:cubicBezTo>
                    <a:pt x="4" y="6668"/>
                    <a:pt x="8" y="3333"/>
                    <a:pt x="14" y="1"/>
                  </a:cubicBezTo>
                  <a:lnTo>
                    <a:pt x="10017" y="0"/>
                  </a:lnTo>
                  <a:cubicBezTo>
                    <a:pt x="9786" y="3137"/>
                    <a:pt x="9536" y="6773"/>
                    <a:pt x="9305" y="9910"/>
                  </a:cubicBezTo>
                  <a:lnTo>
                    <a:pt x="0" y="10001"/>
                  </a:lnTo>
                  <a:close/>
                </a:path>
              </a:pathLst>
            </a:custGeom>
            <a:gradFill>
              <a:gsLst>
                <a:gs pos="85000">
                  <a:srgbClr val="778FCB"/>
                </a:gs>
                <a:gs pos="0">
                  <a:srgbClr val="002EC0"/>
                </a:gs>
                <a:gs pos="98000">
                  <a:schemeClr val="bg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3"/>
            <p:cNvSpPr/>
            <p:nvPr/>
          </p:nvSpPr>
          <p:spPr>
            <a:xfrm>
              <a:off x="4711906" y="833636"/>
              <a:ext cx="417767" cy="324790"/>
            </a:xfrm>
            <a:custGeom>
              <a:avLst/>
              <a:gdLst>
                <a:gd name="connsiteX0" fmla="*/ 0 w 1296144"/>
                <a:gd name="connsiteY0" fmla="*/ 432048 h 432048"/>
                <a:gd name="connsiteX1" fmla="*/ 648072 w 1296144"/>
                <a:gd name="connsiteY1" fmla="*/ 0 h 432048"/>
                <a:gd name="connsiteX2" fmla="*/ 1296144 w 1296144"/>
                <a:gd name="connsiteY2" fmla="*/ 432048 h 432048"/>
                <a:gd name="connsiteX3" fmla="*/ 0 w 1296144"/>
                <a:gd name="connsiteY3" fmla="*/ 432048 h 432048"/>
                <a:gd name="connsiteX0" fmla="*/ 0 w 991344"/>
                <a:gd name="connsiteY0" fmla="*/ 432048 h 432048"/>
                <a:gd name="connsiteX1" fmla="*/ 343272 w 991344"/>
                <a:gd name="connsiteY1" fmla="*/ 0 h 432048"/>
                <a:gd name="connsiteX2" fmla="*/ 991344 w 991344"/>
                <a:gd name="connsiteY2" fmla="*/ 432048 h 432048"/>
                <a:gd name="connsiteX3" fmla="*/ 0 w 991344"/>
                <a:gd name="connsiteY3" fmla="*/ 432048 h 432048"/>
                <a:gd name="connsiteX0" fmla="*/ 0 w 991344"/>
                <a:gd name="connsiteY0" fmla="*/ 315934 h 315934"/>
                <a:gd name="connsiteX1" fmla="*/ 459387 w 991344"/>
                <a:gd name="connsiteY1" fmla="*/ 0 h 315934"/>
                <a:gd name="connsiteX2" fmla="*/ 991344 w 991344"/>
                <a:gd name="connsiteY2" fmla="*/ 315934 h 315934"/>
                <a:gd name="connsiteX3" fmla="*/ 0 w 991344"/>
                <a:gd name="connsiteY3" fmla="*/ 315934 h 315934"/>
                <a:gd name="connsiteX0" fmla="*/ 0 w 991344"/>
                <a:gd name="connsiteY0" fmla="*/ 204203 h 204203"/>
                <a:gd name="connsiteX1" fmla="*/ 313233 w 991344"/>
                <a:gd name="connsiteY1" fmla="*/ 0 h 204203"/>
                <a:gd name="connsiteX2" fmla="*/ 991344 w 991344"/>
                <a:gd name="connsiteY2" fmla="*/ 204203 h 204203"/>
                <a:gd name="connsiteX3" fmla="*/ 0 w 991344"/>
                <a:gd name="connsiteY3" fmla="*/ 204203 h 204203"/>
                <a:gd name="connsiteX0" fmla="*/ 0 w 991344"/>
                <a:gd name="connsiteY0" fmla="*/ 229671 h 229671"/>
                <a:gd name="connsiteX1" fmla="*/ 193603 w 991344"/>
                <a:gd name="connsiteY1" fmla="*/ 0 h 229671"/>
                <a:gd name="connsiteX2" fmla="*/ 991344 w 991344"/>
                <a:gd name="connsiteY2" fmla="*/ 229671 h 229671"/>
                <a:gd name="connsiteX3" fmla="*/ 0 w 991344"/>
                <a:gd name="connsiteY3" fmla="*/ 229671 h 229671"/>
                <a:gd name="connsiteX0" fmla="*/ 0 w 931529"/>
                <a:gd name="connsiteY0" fmla="*/ 246650 h 246650"/>
                <a:gd name="connsiteX1" fmla="*/ 133788 w 931529"/>
                <a:gd name="connsiteY1" fmla="*/ 0 h 246650"/>
                <a:gd name="connsiteX2" fmla="*/ 931529 w 931529"/>
                <a:gd name="connsiteY2" fmla="*/ 229671 h 246650"/>
                <a:gd name="connsiteX3" fmla="*/ 0 w 931529"/>
                <a:gd name="connsiteY3" fmla="*/ 246650 h 246650"/>
                <a:gd name="connsiteX0" fmla="*/ 0 w 931529"/>
                <a:gd name="connsiteY0" fmla="*/ 229671 h 229671"/>
                <a:gd name="connsiteX1" fmla="*/ 133788 w 931529"/>
                <a:gd name="connsiteY1" fmla="*/ 0 h 229671"/>
                <a:gd name="connsiteX2" fmla="*/ 931529 w 931529"/>
                <a:gd name="connsiteY2" fmla="*/ 229671 h 229671"/>
                <a:gd name="connsiteX3" fmla="*/ 0 w 931529"/>
                <a:gd name="connsiteY3" fmla="*/ 229671 h 229671"/>
                <a:gd name="connsiteX0" fmla="*/ 0 w 931529"/>
                <a:gd name="connsiteY0" fmla="*/ 223203 h 223203"/>
                <a:gd name="connsiteX1" fmla="*/ 201772 w 931529"/>
                <a:gd name="connsiteY1" fmla="*/ 0 h 223203"/>
                <a:gd name="connsiteX2" fmla="*/ 931529 w 931529"/>
                <a:gd name="connsiteY2" fmla="*/ 223203 h 223203"/>
                <a:gd name="connsiteX3" fmla="*/ 0 w 931529"/>
                <a:gd name="connsiteY3" fmla="*/ 223203 h 223203"/>
                <a:gd name="connsiteX0" fmla="*/ 0 w 1121216"/>
                <a:gd name="connsiteY0" fmla="*/ 223203 h 223203"/>
                <a:gd name="connsiteX1" fmla="*/ 391459 w 1121216"/>
                <a:gd name="connsiteY1" fmla="*/ 0 h 223203"/>
                <a:gd name="connsiteX2" fmla="*/ 1121216 w 1121216"/>
                <a:gd name="connsiteY2" fmla="*/ 223203 h 223203"/>
                <a:gd name="connsiteX3" fmla="*/ 0 w 1121216"/>
                <a:gd name="connsiteY3" fmla="*/ 223203 h 223203"/>
                <a:gd name="connsiteX0" fmla="*/ 0 w 1215593"/>
                <a:gd name="connsiteY0" fmla="*/ 223203 h 223203"/>
                <a:gd name="connsiteX1" fmla="*/ 485836 w 1215593"/>
                <a:gd name="connsiteY1" fmla="*/ 0 h 223203"/>
                <a:gd name="connsiteX2" fmla="*/ 1215593 w 1215593"/>
                <a:gd name="connsiteY2" fmla="*/ 223203 h 223203"/>
                <a:gd name="connsiteX3" fmla="*/ 0 w 1215593"/>
                <a:gd name="connsiteY3" fmla="*/ 223203 h 22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593" h="223203">
                  <a:moveTo>
                    <a:pt x="0" y="223203"/>
                  </a:moveTo>
                  <a:lnTo>
                    <a:pt x="485836" y="0"/>
                  </a:lnTo>
                  <a:lnTo>
                    <a:pt x="1215593" y="223203"/>
                  </a:lnTo>
                  <a:lnTo>
                    <a:pt x="0" y="2232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09934" y="55546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3" name="Группа 25"/>
          <p:cNvGrpSpPr/>
          <p:nvPr/>
        </p:nvGrpSpPr>
        <p:grpSpPr>
          <a:xfrm flipH="1">
            <a:off x="20545" y="6235063"/>
            <a:ext cx="9144000" cy="622937"/>
            <a:chOff x="-4854365" y="5702908"/>
            <a:chExt cx="12594165" cy="960457"/>
          </a:xfrm>
        </p:grpSpPr>
        <p:sp>
          <p:nvSpPr>
            <p:cNvPr id="22" name="Блок-схема: данные 2"/>
            <p:cNvSpPr/>
            <p:nvPr/>
          </p:nvSpPr>
          <p:spPr>
            <a:xfrm>
              <a:off x="-4854365" y="6084968"/>
              <a:ext cx="12565868" cy="578397"/>
            </a:xfrm>
            <a:custGeom>
              <a:avLst/>
              <a:gdLst>
                <a:gd name="connsiteX0" fmla="*/ 0 w 6075438"/>
                <a:gd name="connsiteY0" fmla="*/ 0 h 1005485"/>
                <a:gd name="connsiteX1" fmla="*/ 6075438 w 6075438"/>
                <a:gd name="connsiteY1" fmla="*/ 0 h 1005485"/>
                <a:gd name="connsiteX2" fmla="*/ 6075438 w 6075438"/>
                <a:gd name="connsiteY2" fmla="*/ 1005485 h 1005485"/>
                <a:gd name="connsiteX3" fmla="*/ 0 w 6075438"/>
                <a:gd name="connsiteY3" fmla="*/ 1005485 h 1005485"/>
                <a:gd name="connsiteX4" fmla="*/ 0 w 6075438"/>
                <a:gd name="connsiteY4" fmla="*/ 0 h 1005485"/>
                <a:gd name="connsiteX0" fmla="*/ 0 w 6075438"/>
                <a:gd name="connsiteY0" fmla="*/ 0 h 1020000"/>
                <a:gd name="connsiteX1" fmla="*/ 6075438 w 6075438"/>
                <a:gd name="connsiteY1" fmla="*/ 0 h 1020000"/>
                <a:gd name="connsiteX2" fmla="*/ 5088467 w 6075438"/>
                <a:gd name="connsiteY2" fmla="*/ 1020000 h 1020000"/>
                <a:gd name="connsiteX3" fmla="*/ 0 w 6075438"/>
                <a:gd name="connsiteY3" fmla="*/ 1005485 h 1020000"/>
                <a:gd name="connsiteX4" fmla="*/ 0 w 6075438"/>
                <a:gd name="connsiteY4" fmla="*/ 0 h 1020000"/>
                <a:gd name="connsiteX0" fmla="*/ 0 w 5231018"/>
                <a:gd name="connsiteY0" fmla="*/ 55514 h 1075514"/>
                <a:gd name="connsiteX1" fmla="*/ 5231018 w 5231018"/>
                <a:gd name="connsiteY1" fmla="*/ 0 h 1075514"/>
                <a:gd name="connsiteX2" fmla="*/ 5088467 w 5231018"/>
                <a:gd name="connsiteY2" fmla="*/ 1075514 h 1075514"/>
                <a:gd name="connsiteX3" fmla="*/ 0 w 5231018"/>
                <a:gd name="connsiteY3" fmla="*/ 1060999 h 1075514"/>
                <a:gd name="connsiteX4" fmla="*/ 0 w 5231018"/>
                <a:gd name="connsiteY4" fmla="*/ 55514 h 107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1018" h="1075514">
                  <a:moveTo>
                    <a:pt x="0" y="55514"/>
                  </a:moveTo>
                  <a:lnTo>
                    <a:pt x="5231018" y="0"/>
                  </a:lnTo>
                  <a:lnTo>
                    <a:pt x="5088467" y="1075514"/>
                  </a:lnTo>
                  <a:lnTo>
                    <a:pt x="0" y="1060999"/>
                  </a:lnTo>
                  <a:lnTo>
                    <a:pt x="0" y="55514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114300" ty="25400" sx="15000" sy="6000" flip="xy" algn="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3"/>
            <p:cNvSpPr/>
            <p:nvPr/>
          </p:nvSpPr>
          <p:spPr>
            <a:xfrm>
              <a:off x="6970576" y="5702908"/>
              <a:ext cx="769224" cy="383666"/>
            </a:xfrm>
            <a:custGeom>
              <a:avLst/>
              <a:gdLst>
                <a:gd name="connsiteX0" fmla="*/ 0 w 1296144"/>
                <a:gd name="connsiteY0" fmla="*/ 432048 h 432048"/>
                <a:gd name="connsiteX1" fmla="*/ 648072 w 1296144"/>
                <a:gd name="connsiteY1" fmla="*/ 0 h 432048"/>
                <a:gd name="connsiteX2" fmla="*/ 1296144 w 1296144"/>
                <a:gd name="connsiteY2" fmla="*/ 432048 h 432048"/>
                <a:gd name="connsiteX3" fmla="*/ 0 w 1296144"/>
                <a:gd name="connsiteY3" fmla="*/ 432048 h 432048"/>
                <a:gd name="connsiteX0" fmla="*/ 0 w 991344"/>
                <a:gd name="connsiteY0" fmla="*/ 432048 h 432048"/>
                <a:gd name="connsiteX1" fmla="*/ 343272 w 991344"/>
                <a:gd name="connsiteY1" fmla="*/ 0 h 432048"/>
                <a:gd name="connsiteX2" fmla="*/ 991344 w 991344"/>
                <a:gd name="connsiteY2" fmla="*/ 432048 h 432048"/>
                <a:gd name="connsiteX3" fmla="*/ 0 w 991344"/>
                <a:gd name="connsiteY3" fmla="*/ 432048 h 432048"/>
                <a:gd name="connsiteX0" fmla="*/ 0 w 991344"/>
                <a:gd name="connsiteY0" fmla="*/ 315934 h 315934"/>
                <a:gd name="connsiteX1" fmla="*/ 459387 w 991344"/>
                <a:gd name="connsiteY1" fmla="*/ 0 h 315934"/>
                <a:gd name="connsiteX2" fmla="*/ 991344 w 991344"/>
                <a:gd name="connsiteY2" fmla="*/ 315934 h 315934"/>
                <a:gd name="connsiteX3" fmla="*/ 0 w 991344"/>
                <a:gd name="connsiteY3" fmla="*/ 315934 h 315934"/>
                <a:gd name="connsiteX0" fmla="*/ 0 w 991344"/>
                <a:gd name="connsiteY0" fmla="*/ 204203 h 204203"/>
                <a:gd name="connsiteX1" fmla="*/ 313233 w 991344"/>
                <a:gd name="connsiteY1" fmla="*/ 0 h 204203"/>
                <a:gd name="connsiteX2" fmla="*/ 991344 w 991344"/>
                <a:gd name="connsiteY2" fmla="*/ 204203 h 204203"/>
                <a:gd name="connsiteX3" fmla="*/ 0 w 991344"/>
                <a:gd name="connsiteY3" fmla="*/ 204203 h 204203"/>
                <a:gd name="connsiteX0" fmla="*/ 0 w 991344"/>
                <a:gd name="connsiteY0" fmla="*/ 229671 h 229671"/>
                <a:gd name="connsiteX1" fmla="*/ 193603 w 991344"/>
                <a:gd name="connsiteY1" fmla="*/ 0 h 229671"/>
                <a:gd name="connsiteX2" fmla="*/ 991344 w 991344"/>
                <a:gd name="connsiteY2" fmla="*/ 229671 h 229671"/>
                <a:gd name="connsiteX3" fmla="*/ 0 w 991344"/>
                <a:gd name="connsiteY3" fmla="*/ 229671 h 229671"/>
                <a:gd name="connsiteX0" fmla="*/ 0 w 931529"/>
                <a:gd name="connsiteY0" fmla="*/ 246650 h 246650"/>
                <a:gd name="connsiteX1" fmla="*/ 133788 w 931529"/>
                <a:gd name="connsiteY1" fmla="*/ 0 h 246650"/>
                <a:gd name="connsiteX2" fmla="*/ 931529 w 931529"/>
                <a:gd name="connsiteY2" fmla="*/ 229671 h 246650"/>
                <a:gd name="connsiteX3" fmla="*/ 0 w 931529"/>
                <a:gd name="connsiteY3" fmla="*/ 246650 h 246650"/>
                <a:gd name="connsiteX0" fmla="*/ 0 w 931529"/>
                <a:gd name="connsiteY0" fmla="*/ 229671 h 229671"/>
                <a:gd name="connsiteX1" fmla="*/ 133788 w 931529"/>
                <a:gd name="connsiteY1" fmla="*/ 0 h 229671"/>
                <a:gd name="connsiteX2" fmla="*/ 931529 w 931529"/>
                <a:gd name="connsiteY2" fmla="*/ 229671 h 229671"/>
                <a:gd name="connsiteX3" fmla="*/ 0 w 931529"/>
                <a:gd name="connsiteY3" fmla="*/ 229671 h 229671"/>
                <a:gd name="connsiteX0" fmla="*/ 0 w 931529"/>
                <a:gd name="connsiteY0" fmla="*/ 223203 h 223203"/>
                <a:gd name="connsiteX1" fmla="*/ 201772 w 931529"/>
                <a:gd name="connsiteY1" fmla="*/ 0 h 223203"/>
                <a:gd name="connsiteX2" fmla="*/ 931529 w 931529"/>
                <a:gd name="connsiteY2" fmla="*/ 223203 h 223203"/>
                <a:gd name="connsiteX3" fmla="*/ 0 w 931529"/>
                <a:gd name="connsiteY3" fmla="*/ 223203 h 22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529" h="223203">
                  <a:moveTo>
                    <a:pt x="0" y="223203"/>
                  </a:moveTo>
                  <a:lnTo>
                    <a:pt x="201772" y="0"/>
                  </a:lnTo>
                  <a:lnTo>
                    <a:pt x="931529" y="223203"/>
                  </a:lnTo>
                  <a:lnTo>
                    <a:pt x="0" y="223203"/>
                  </a:lnTo>
                  <a:close/>
                </a:path>
              </a:pathLst>
            </a:custGeom>
            <a:solidFill>
              <a:srgbClr val="008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0" y="0"/>
            <a:ext cx="1442291" cy="144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8650514" y="6570989"/>
            <a:ext cx="493486" cy="268514"/>
          </a:xfrm>
          <a:noFill/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0275" y="373776"/>
            <a:ext cx="59823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Стратегия - Основа Успеха</a:t>
            </a:r>
            <a:endParaRPr lang="ru-RU" sz="22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5706" y="1442291"/>
            <a:ext cx="4763229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/>
                <a:ea typeface="Times New Roman"/>
              </a:rPr>
              <a:t>Утвержден План мероприятий по реализации Концепции развития сети служб медиации до 2025 </a:t>
            </a:r>
            <a:r>
              <a:rPr lang="ru-RU" sz="1600" dirty="0" smtClean="0">
                <a:latin typeface="Times New Roman"/>
                <a:ea typeface="Times New Roman"/>
              </a:rPr>
              <a:t>года в городе Ковров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278094" y="2378217"/>
            <a:ext cx="5780910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Приоритеты: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*   Обеспечение доступности ШСП/ШСМ для всех учащихся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*   Формирование культуры конструктивного разрешения конфликтов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67075" y="3854056"/>
            <a:ext cx="5782404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Цели к 2025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*   100% охват школ с активно функционирующими ШСП/ШСМ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*   Увеличение процента успешно разрешенных конфликтов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05800830"/>
              </p:ext>
            </p:extLst>
          </p:nvPr>
        </p:nvGraphicFramePr>
        <p:xfrm>
          <a:off x="299792" y="1442291"/>
          <a:ext cx="3215954" cy="4039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67199" y="5082539"/>
            <a:ext cx="4761736" cy="115252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Нормативное обеспечение: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 об утверждении Примерного положения о школьной службе примирения и медиации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 о создании рабочей группы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36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ÐÐ°ÑÑÐ¸Ð½ÐºÐ¸ Ð¿Ð¾ Ð·Ð°Ð¿ÑÐ¾ÑÑ Ð½Ð°ÑÐ¸Ð¾Ð½Ð°Ð»ÑÐ½ÑÐµ Ð¿ÑÐ¾ÐµÐºÑÑ ÑÐ¾ÑÑÐ¸Ð¸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4" r="7358"/>
          <a:stretch/>
        </p:blipFill>
        <p:spPr bwMode="auto">
          <a:xfrm>
            <a:off x="299792" y="2096266"/>
            <a:ext cx="5359348" cy="41387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Группа 13"/>
          <p:cNvGrpSpPr/>
          <p:nvPr/>
        </p:nvGrpSpPr>
        <p:grpSpPr>
          <a:xfrm>
            <a:off x="1194665" y="-2"/>
            <a:ext cx="7969879" cy="1442293"/>
            <a:chOff x="677171" y="833636"/>
            <a:chExt cx="4452502" cy="1260942"/>
          </a:xfrm>
          <a:gradFill>
            <a:gsLst>
              <a:gs pos="0">
                <a:srgbClr val="617DC3"/>
              </a:gs>
              <a:gs pos="0">
                <a:srgbClr val="00228E"/>
              </a:gs>
              <a:gs pos="100000">
                <a:schemeClr val="bg1"/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grpSpPr>
        <p:sp>
          <p:nvSpPr>
            <p:cNvPr id="16" name="Блок-схема: данные 2"/>
            <p:cNvSpPr/>
            <p:nvPr/>
          </p:nvSpPr>
          <p:spPr>
            <a:xfrm>
              <a:off x="677171" y="1158426"/>
              <a:ext cx="4452502" cy="936152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009"/>
                <a:gd name="connsiteY0" fmla="*/ 10092 h 10092"/>
                <a:gd name="connsiteX1" fmla="*/ 9 w 8009"/>
                <a:gd name="connsiteY1" fmla="*/ 0 h 10092"/>
                <a:gd name="connsiteX2" fmla="*/ 8009 w 8009"/>
                <a:gd name="connsiteY2" fmla="*/ 0 h 10092"/>
                <a:gd name="connsiteX3" fmla="*/ 6009 w 8009"/>
                <a:gd name="connsiteY3" fmla="*/ 10000 h 10092"/>
                <a:gd name="connsiteX4" fmla="*/ 0 w 8009"/>
                <a:gd name="connsiteY4" fmla="*/ 10092 h 10092"/>
                <a:gd name="connsiteX0" fmla="*/ 0 w 10000"/>
                <a:gd name="connsiteY0" fmla="*/ 10000 h 10000"/>
                <a:gd name="connsiteX1" fmla="*/ 11 w 10000"/>
                <a:gd name="connsiteY1" fmla="*/ 0 h 10000"/>
                <a:gd name="connsiteX2" fmla="*/ 10000 w 10000"/>
                <a:gd name="connsiteY2" fmla="*/ 0 h 10000"/>
                <a:gd name="connsiteX3" fmla="*/ 7503 w 10000"/>
                <a:gd name="connsiteY3" fmla="*/ 9909 h 10000"/>
                <a:gd name="connsiteX4" fmla="*/ 0 w 10000"/>
                <a:gd name="connsiteY4" fmla="*/ 10000 h 10000"/>
                <a:gd name="connsiteX0" fmla="*/ 0 w 9020"/>
                <a:gd name="connsiteY0" fmla="*/ 10070 h 10070"/>
                <a:gd name="connsiteX1" fmla="*/ 11 w 9020"/>
                <a:gd name="connsiteY1" fmla="*/ 70 h 10070"/>
                <a:gd name="connsiteX2" fmla="*/ 9020 w 9020"/>
                <a:gd name="connsiteY2" fmla="*/ 0 h 10070"/>
                <a:gd name="connsiteX3" fmla="*/ 7503 w 9020"/>
                <a:gd name="connsiteY3" fmla="*/ 9979 h 10070"/>
                <a:gd name="connsiteX4" fmla="*/ 0 w 9020"/>
                <a:gd name="connsiteY4" fmla="*/ 10070 h 10070"/>
                <a:gd name="connsiteX0" fmla="*/ 0 w 9486"/>
                <a:gd name="connsiteY0" fmla="*/ 9931 h 9931"/>
                <a:gd name="connsiteX1" fmla="*/ 12 w 9486"/>
                <a:gd name="connsiteY1" fmla="*/ 1 h 9931"/>
                <a:gd name="connsiteX2" fmla="*/ 9486 w 9486"/>
                <a:gd name="connsiteY2" fmla="*/ 0 h 9931"/>
                <a:gd name="connsiteX3" fmla="*/ 8318 w 9486"/>
                <a:gd name="connsiteY3" fmla="*/ 9841 h 9931"/>
                <a:gd name="connsiteX4" fmla="*/ 0 w 9486"/>
                <a:gd name="connsiteY4" fmla="*/ 9931 h 9931"/>
                <a:gd name="connsiteX0" fmla="*/ 0 w 9424"/>
                <a:gd name="connsiteY0" fmla="*/ 9999 h 9999"/>
                <a:gd name="connsiteX1" fmla="*/ 13 w 9424"/>
                <a:gd name="connsiteY1" fmla="*/ 0 h 9999"/>
                <a:gd name="connsiteX2" fmla="*/ 9424 w 9424"/>
                <a:gd name="connsiteY2" fmla="*/ 498 h 9999"/>
                <a:gd name="connsiteX3" fmla="*/ 8769 w 9424"/>
                <a:gd name="connsiteY3" fmla="*/ 9908 h 9999"/>
                <a:gd name="connsiteX4" fmla="*/ 0 w 9424"/>
                <a:gd name="connsiteY4" fmla="*/ 9999 h 9999"/>
                <a:gd name="connsiteX0" fmla="*/ 0 w 10017"/>
                <a:gd name="connsiteY0" fmla="*/ 10001 h 10001"/>
                <a:gd name="connsiteX1" fmla="*/ 14 w 10017"/>
                <a:gd name="connsiteY1" fmla="*/ 1 h 10001"/>
                <a:gd name="connsiteX2" fmla="*/ 10017 w 10017"/>
                <a:gd name="connsiteY2" fmla="*/ 0 h 10001"/>
                <a:gd name="connsiteX3" fmla="*/ 9305 w 10017"/>
                <a:gd name="connsiteY3" fmla="*/ 9910 h 10001"/>
                <a:gd name="connsiteX4" fmla="*/ 0 w 10017"/>
                <a:gd name="connsiteY4" fmla="*/ 10001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7" h="10001">
                  <a:moveTo>
                    <a:pt x="0" y="10001"/>
                  </a:moveTo>
                  <a:cubicBezTo>
                    <a:pt x="4" y="6668"/>
                    <a:pt x="8" y="3333"/>
                    <a:pt x="14" y="1"/>
                  </a:cubicBezTo>
                  <a:lnTo>
                    <a:pt x="10017" y="0"/>
                  </a:lnTo>
                  <a:cubicBezTo>
                    <a:pt x="9786" y="3137"/>
                    <a:pt x="9536" y="6773"/>
                    <a:pt x="9305" y="9910"/>
                  </a:cubicBezTo>
                  <a:lnTo>
                    <a:pt x="0" y="10001"/>
                  </a:lnTo>
                  <a:close/>
                </a:path>
              </a:pathLst>
            </a:custGeom>
            <a:gradFill>
              <a:gsLst>
                <a:gs pos="85000">
                  <a:srgbClr val="778FCB"/>
                </a:gs>
                <a:gs pos="0">
                  <a:srgbClr val="002EC0"/>
                </a:gs>
                <a:gs pos="98000">
                  <a:schemeClr val="bg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3"/>
            <p:cNvSpPr/>
            <p:nvPr/>
          </p:nvSpPr>
          <p:spPr>
            <a:xfrm>
              <a:off x="4711906" y="833636"/>
              <a:ext cx="417767" cy="324790"/>
            </a:xfrm>
            <a:custGeom>
              <a:avLst/>
              <a:gdLst>
                <a:gd name="connsiteX0" fmla="*/ 0 w 1296144"/>
                <a:gd name="connsiteY0" fmla="*/ 432048 h 432048"/>
                <a:gd name="connsiteX1" fmla="*/ 648072 w 1296144"/>
                <a:gd name="connsiteY1" fmla="*/ 0 h 432048"/>
                <a:gd name="connsiteX2" fmla="*/ 1296144 w 1296144"/>
                <a:gd name="connsiteY2" fmla="*/ 432048 h 432048"/>
                <a:gd name="connsiteX3" fmla="*/ 0 w 1296144"/>
                <a:gd name="connsiteY3" fmla="*/ 432048 h 432048"/>
                <a:gd name="connsiteX0" fmla="*/ 0 w 991344"/>
                <a:gd name="connsiteY0" fmla="*/ 432048 h 432048"/>
                <a:gd name="connsiteX1" fmla="*/ 343272 w 991344"/>
                <a:gd name="connsiteY1" fmla="*/ 0 h 432048"/>
                <a:gd name="connsiteX2" fmla="*/ 991344 w 991344"/>
                <a:gd name="connsiteY2" fmla="*/ 432048 h 432048"/>
                <a:gd name="connsiteX3" fmla="*/ 0 w 991344"/>
                <a:gd name="connsiteY3" fmla="*/ 432048 h 432048"/>
                <a:gd name="connsiteX0" fmla="*/ 0 w 991344"/>
                <a:gd name="connsiteY0" fmla="*/ 315934 h 315934"/>
                <a:gd name="connsiteX1" fmla="*/ 459387 w 991344"/>
                <a:gd name="connsiteY1" fmla="*/ 0 h 315934"/>
                <a:gd name="connsiteX2" fmla="*/ 991344 w 991344"/>
                <a:gd name="connsiteY2" fmla="*/ 315934 h 315934"/>
                <a:gd name="connsiteX3" fmla="*/ 0 w 991344"/>
                <a:gd name="connsiteY3" fmla="*/ 315934 h 315934"/>
                <a:gd name="connsiteX0" fmla="*/ 0 w 991344"/>
                <a:gd name="connsiteY0" fmla="*/ 204203 h 204203"/>
                <a:gd name="connsiteX1" fmla="*/ 313233 w 991344"/>
                <a:gd name="connsiteY1" fmla="*/ 0 h 204203"/>
                <a:gd name="connsiteX2" fmla="*/ 991344 w 991344"/>
                <a:gd name="connsiteY2" fmla="*/ 204203 h 204203"/>
                <a:gd name="connsiteX3" fmla="*/ 0 w 991344"/>
                <a:gd name="connsiteY3" fmla="*/ 204203 h 204203"/>
                <a:gd name="connsiteX0" fmla="*/ 0 w 991344"/>
                <a:gd name="connsiteY0" fmla="*/ 229671 h 229671"/>
                <a:gd name="connsiteX1" fmla="*/ 193603 w 991344"/>
                <a:gd name="connsiteY1" fmla="*/ 0 h 229671"/>
                <a:gd name="connsiteX2" fmla="*/ 991344 w 991344"/>
                <a:gd name="connsiteY2" fmla="*/ 229671 h 229671"/>
                <a:gd name="connsiteX3" fmla="*/ 0 w 991344"/>
                <a:gd name="connsiteY3" fmla="*/ 229671 h 229671"/>
                <a:gd name="connsiteX0" fmla="*/ 0 w 931529"/>
                <a:gd name="connsiteY0" fmla="*/ 246650 h 246650"/>
                <a:gd name="connsiteX1" fmla="*/ 133788 w 931529"/>
                <a:gd name="connsiteY1" fmla="*/ 0 h 246650"/>
                <a:gd name="connsiteX2" fmla="*/ 931529 w 931529"/>
                <a:gd name="connsiteY2" fmla="*/ 229671 h 246650"/>
                <a:gd name="connsiteX3" fmla="*/ 0 w 931529"/>
                <a:gd name="connsiteY3" fmla="*/ 246650 h 246650"/>
                <a:gd name="connsiteX0" fmla="*/ 0 w 931529"/>
                <a:gd name="connsiteY0" fmla="*/ 229671 h 229671"/>
                <a:gd name="connsiteX1" fmla="*/ 133788 w 931529"/>
                <a:gd name="connsiteY1" fmla="*/ 0 h 229671"/>
                <a:gd name="connsiteX2" fmla="*/ 931529 w 931529"/>
                <a:gd name="connsiteY2" fmla="*/ 229671 h 229671"/>
                <a:gd name="connsiteX3" fmla="*/ 0 w 931529"/>
                <a:gd name="connsiteY3" fmla="*/ 229671 h 229671"/>
                <a:gd name="connsiteX0" fmla="*/ 0 w 931529"/>
                <a:gd name="connsiteY0" fmla="*/ 223203 h 223203"/>
                <a:gd name="connsiteX1" fmla="*/ 201772 w 931529"/>
                <a:gd name="connsiteY1" fmla="*/ 0 h 223203"/>
                <a:gd name="connsiteX2" fmla="*/ 931529 w 931529"/>
                <a:gd name="connsiteY2" fmla="*/ 223203 h 223203"/>
                <a:gd name="connsiteX3" fmla="*/ 0 w 931529"/>
                <a:gd name="connsiteY3" fmla="*/ 223203 h 223203"/>
                <a:gd name="connsiteX0" fmla="*/ 0 w 1121216"/>
                <a:gd name="connsiteY0" fmla="*/ 223203 h 223203"/>
                <a:gd name="connsiteX1" fmla="*/ 391459 w 1121216"/>
                <a:gd name="connsiteY1" fmla="*/ 0 h 223203"/>
                <a:gd name="connsiteX2" fmla="*/ 1121216 w 1121216"/>
                <a:gd name="connsiteY2" fmla="*/ 223203 h 223203"/>
                <a:gd name="connsiteX3" fmla="*/ 0 w 1121216"/>
                <a:gd name="connsiteY3" fmla="*/ 223203 h 223203"/>
                <a:gd name="connsiteX0" fmla="*/ 0 w 1215593"/>
                <a:gd name="connsiteY0" fmla="*/ 223203 h 223203"/>
                <a:gd name="connsiteX1" fmla="*/ 485836 w 1215593"/>
                <a:gd name="connsiteY1" fmla="*/ 0 h 223203"/>
                <a:gd name="connsiteX2" fmla="*/ 1215593 w 1215593"/>
                <a:gd name="connsiteY2" fmla="*/ 223203 h 223203"/>
                <a:gd name="connsiteX3" fmla="*/ 0 w 1215593"/>
                <a:gd name="connsiteY3" fmla="*/ 223203 h 22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593" h="223203">
                  <a:moveTo>
                    <a:pt x="0" y="223203"/>
                  </a:moveTo>
                  <a:lnTo>
                    <a:pt x="485836" y="0"/>
                  </a:lnTo>
                  <a:lnTo>
                    <a:pt x="1215593" y="223203"/>
                  </a:lnTo>
                  <a:lnTo>
                    <a:pt x="0" y="2232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09934" y="55546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3" name="Группа 25"/>
          <p:cNvGrpSpPr/>
          <p:nvPr/>
        </p:nvGrpSpPr>
        <p:grpSpPr>
          <a:xfrm flipH="1">
            <a:off x="20545" y="6235063"/>
            <a:ext cx="9144000" cy="622937"/>
            <a:chOff x="-4854365" y="5702908"/>
            <a:chExt cx="12594165" cy="960457"/>
          </a:xfrm>
        </p:grpSpPr>
        <p:sp>
          <p:nvSpPr>
            <p:cNvPr id="22" name="Блок-схема: данные 2"/>
            <p:cNvSpPr/>
            <p:nvPr/>
          </p:nvSpPr>
          <p:spPr>
            <a:xfrm>
              <a:off x="-4854365" y="6084968"/>
              <a:ext cx="12565868" cy="578397"/>
            </a:xfrm>
            <a:custGeom>
              <a:avLst/>
              <a:gdLst>
                <a:gd name="connsiteX0" fmla="*/ 0 w 6075438"/>
                <a:gd name="connsiteY0" fmla="*/ 0 h 1005485"/>
                <a:gd name="connsiteX1" fmla="*/ 6075438 w 6075438"/>
                <a:gd name="connsiteY1" fmla="*/ 0 h 1005485"/>
                <a:gd name="connsiteX2" fmla="*/ 6075438 w 6075438"/>
                <a:gd name="connsiteY2" fmla="*/ 1005485 h 1005485"/>
                <a:gd name="connsiteX3" fmla="*/ 0 w 6075438"/>
                <a:gd name="connsiteY3" fmla="*/ 1005485 h 1005485"/>
                <a:gd name="connsiteX4" fmla="*/ 0 w 6075438"/>
                <a:gd name="connsiteY4" fmla="*/ 0 h 1005485"/>
                <a:gd name="connsiteX0" fmla="*/ 0 w 6075438"/>
                <a:gd name="connsiteY0" fmla="*/ 0 h 1020000"/>
                <a:gd name="connsiteX1" fmla="*/ 6075438 w 6075438"/>
                <a:gd name="connsiteY1" fmla="*/ 0 h 1020000"/>
                <a:gd name="connsiteX2" fmla="*/ 5088467 w 6075438"/>
                <a:gd name="connsiteY2" fmla="*/ 1020000 h 1020000"/>
                <a:gd name="connsiteX3" fmla="*/ 0 w 6075438"/>
                <a:gd name="connsiteY3" fmla="*/ 1005485 h 1020000"/>
                <a:gd name="connsiteX4" fmla="*/ 0 w 6075438"/>
                <a:gd name="connsiteY4" fmla="*/ 0 h 1020000"/>
                <a:gd name="connsiteX0" fmla="*/ 0 w 5231018"/>
                <a:gd name="connsiteY0" fmla="*/ 55514 h 1075514"/>
                <a:gd name="connsiteX1" fmla="*/ 5231018 w 5231018"/>
                <a:gd name="connsiteY1" fmla="*/ 0 h 1075514"/>
                <a:gd name="connsiteX2" fmla="*/ 5088467 w 5231018"/>
                <a:gd name="connsiteY2" fmla="*/ 1075514 h 1075514"/>
                <a:gd name="connsiteX3" fmla="*/ 0 w 5231018"/>
                <a:gd name="connsiteY3" fmla="*/ 1060999 h 1075514"/>
                <a:gd name="connsiteX4" fmla="*/ 0 w 5231018"/>
                <a:gd name="connsiteY4" fmla="*/ 55514 h 107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1018" h="1075514">
                  <a:moveTo>
                    <a:pt x="0" y="55514"/>
                  </a:moveTo>
                  <a:lnTo>
                    <a:pt x="5231018" y="0"/>
                  </a:lnTo>
                  <a:lnTo>
                    <a:pt x="5088467" y="1075514"/>
                  </a:lnTo>
                  <a:lnTo>
                    <a:pt x="0" y="1060999"/>
                  </a:lnTo>
                  <a:lnTo>
                    <a:pt x="0" y="5551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114300" ty="25400" sx="15000" sy="6000" flip="xy" algn="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3"/>
            <p:cNvSpPr/>
            <p:nvPr/>
          </p:nvSpPr>
          <p:spPr>
            <a:xfrm>
              <a:off x="6970576" y="5702908"/>
              <a:ext cx="769224" cy="383666"/>
            </a:xfrm>
            <a:custGeom>
              <a:avLst/>
              <a:gdLst>
                <a:gd name="connsiteX0" fmla="*/ 0 w 1296144"/>
                <a:gd name="connsiteY0" fmla="*/ 432048 h 432048"/>
                <a:gd name="connsiteX1" fmla="*/ 648072 w 1296144"/>
                <a:gd name="connsiteY1" fmla="*/ 0 h 432048"/>
                <a:gd name="connsiteX2" fmla="*/ 1296144 w 1296144"/>
                <a:gd name="connsiteY2" fmla="*/ 432048 h 432048"/>
                <a:gd name="connsiteX3" fmla="*/ 0 w 1296144"/>
                <a:gd name="connsiteY3" fmla="*/ 432048 h 432048"/>
                <a:gd name="connsiteX0" fmla="*/ 0 w 991344"/>
                <a:gd name="connsiteY0" fmla="*/ 432048 h 432048"/>
                <a:gd name="connsiteX1" fmla="*/ 343272 w 991344"/>
                <a:gd name="connsiteY1" fmla="*/ 0 h 432048"/>
                <a:gd name="connsiteX2" fmla="*/ 991344 w 991344"/>
                <a:gd name="connsiteY2" fmla="*/ 432048 h 432048"/>
                <a:gd name="connsiteX3" fmla="*/ 0 w 991344"/>
                <a:gd name="connsiteY3" fmla="*/ 432048 h 432048"/>
                <a:gd name="connsiteX0" fmla="*/ 0 w 991344"/>
                <a:gd name="connsiteY0" fmla="*/ 315934 h 315934"/>
                <a:gd name="connsiteX1" fmla="*/ 459387 w 991344"/>
                <a:gd name="connsiteY1" fmla="*/ 0 h 315934"/>
                <a:gd name="connsiteX2" fmla="*/ 991344 w 991344"/>
                <a:gd name="connsiteY2" fmla="*/ 315934 h 315934"/>
                <a:gd name="connsiteX3" fmla="*/ 0 w 991344"/>
                <a:gd name="connsiteY3" fmla="*/ 315934 h 315934"/>
                <a:gd name="connsiteX0" fmla="*/ 0 w 991344"/>
                <a:gd name="connsiteY0" fmla="*/ 204203 h 204203"/>
                <a:gd name="connsiteX1" fmla="*/ 313233 w 991344"/>
                <a:gd name="connsiteY1" fmla="*/ 0 h 204203"/>
                <a:gd name="connsiteX2" fmla="*/ 991344 w 991344"/>
                <a:gd name="connsiteY2" fmla="*/ 204203 h 204203"/>
                <a:gd name="connsiteX3" fmla="*/ 0 w 991344"/>
                <a:gd name="connsiteY3" fmla="*/ 204203 h 204203"/>
                <a:gd name="connsiteX0" fmla="*/ 0 w 991344"/>
                <a:gd name="connsiteY0" fmla="*/ 229671 h 229671"/>
                <a:gd name="connsiteX1" fmla="*/ 193603 w 991344"/>
                <a:gd name="connsiteY1" fmla="*/ 0 h 229671"/>
                <a:gd name="connsiteX2" fmla="*/ 991344 w 991344"/>
                <a:gd name="connsiteY2" fmla="*/ 229671 h 229671"/>
                <a:gd name="connsiteX3" fmla="*/ 0 w 991344"/>
                <a:gd name="connsiteY3" fmla="*/ 229671 h 229671"/>
                <a:gd name="connsiteX0" fmla="*/ 0 w 931529"/>
                <a:gd name="connsiteY0" fmla="*/ 246650 h 246650"/>
                <a:gd name="connsiteX1" fmla="*/ 133788 w 931529"/>
                <a:gd name="connsiteY1" fmla="*/ 0 h 246650"/>
                <a:gd name="connsiteX2" fmla="*/ 931529 w 931529"/>
                <a:gd name="connsiteY2" fmla="*/ 229671 h 246650"/>
                <a:gd name="connsiteX3" fmla="*/ 0 w 931529"/>
                <a:gd name="connsiteY3" fmla="*/ 246650 h 246650"/>
                <a:gd name="connsiteX0" fmla="*/ 0 w 931529"/>
                <a:gd name="connsiteY0" fmla="*/ 229671 h 229671"/>
                <a:gd name="connsiteX1" fmla="*/ 133788 w 931529"/>
                <a:gd name="connsiteY1" fmla="*/ 0 h 229671"/>
                <a:gd name="connsiteX2" fmla="*/ 931529 w 931529"/>
                <a:gd name="connsiteY2" fmla="*/ 229671 h 229671"/>
                <a:gd name="connsiteX3" fmla="*/ 0 w 931529"/>
                <a:gd name="connsiteY3" fmla="*/ 229671 h 229671"/>
                <a:gd name="connsiteX0" fmla="*/ 0 w 931529"/>
                <a:gd name="connsiteY0" fmla="*/ 223203 h 223203"/>
                <a:gd name="connsiteX1" fmla="*/ 201772 w 931529"/>
                <a:gd name="connsiteY1" fmla="*/ 0 h 223203"/>
                <a:gd name="connsiteX2" fmla="*/ 931529 w 931529"/>
                <a:gd name="connsiteY2" fmla="*/ 223203 h 223203"/>
                <a:gd name="connsiteX3" fmla="*/ 0 w 931529"/>
                <a:gd name="connsiteY3" fmla="*/ 223203 h 22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529" h="223203">
                  <a:moveTo>
                    <a:pt x="0" y="223203"/>
                  </a:moveTo>
                  <a:lnTo>
                    <a:pt x="201772" y="0"/>
                  </a:lnTo>
                  <a:lnTo>
                    <a:pt x="931529" y="223203"/>
                  </a:lnTo>
                  <a:lnTo>
                    <a:pt x="0" y="223203"/>
                  </a:lnTo>
                  <a:close/>
                </a:path>
              </a:pathLst>
            </a:custGeom>
            <a:solidFill>
              <a:srgbClr val="008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0" y="0"/>
            <a:ext cx="1442291" cy="144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8650514" y="6570989"/>
            <a:ext cx="493486" cy="268514"/>
          </a:xfrm>
          <a:noFill/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3560" y="373776"/>
            <a:ext cx="63690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Организация и Координация: Ключ к эффективности!</a:t>
            </a:r>
            <a:endParaRPr lang="ru-RU" sz="22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09625" y="1595024"/>
            <a:ext cx="8240647" cy="4108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Создание рабочей группы специалистов 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7550" y="3762375"/>
            <a:ext cx="5706996" cy="92333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творческой группы «Развитие мотивации у педагогов в реализации восстановительного подхода в школе»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3495675" y="2438400"/>
            <a:ext cx="5143500" cy="10287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Calibri"/>
                <a:cs typeface="Times New Roman"/>
              </a:rPr>
              <a:t>Цель анализ проблем и разработка дорожной карты развития школьной службы примирения и медиации</a:t>
            </a:r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3600450" y="4905375"/>
            <a:ext cx="5038725" cy="1152525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разработка мастер-классов для повышения мотивации педагогов в реализации восстановительного подхода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92" y="2424212"/>
            <a:ext cx="2833933" cy="34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47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ÐÐ°ÑÑÐ¸Ð½ÐºÐ¸ Ð¿Ð¾ Ð·Ð°Ð¿ÑÐ¾ÑÑ Ð½Ð°ÑÐ¸Ð¾Ð½Ð°Ð»ÑÐ½ÑÐµ Ð¿ÑÐ¾ÐµÐºÑÑ ÑÐ¾ÑÑÐ¸Ð¸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4" r="7358"/>
          <a:stretch/>
        </p:blipFill>
        <p:spPr bwMode="auto">
          <a:xfrm>
            <a:off x="-18504" y="2344064"/>
            <a:ext cx="5359348" cy="41387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Группа 13"/>
          <p:cNvGrpSpPr/>
          <p:nvPr/>
        </p:nvGrpSpPr>
        <p:grpSpPr>
          <a:xfrm>
            <a:off x="1194665" y="-2"/>
            <a:ext cx="7969879" cy="1451431"/>
            <a:chOff x="677171" y="833636"/>
            <a:chExt cx="4452502" cy="1260942"/>
          </a:xfrm>
          <a:gradFill>
            <a:gsLst>
              <a:gs pos="0">
                <a:srgbClr val="617DC3"/>
              </a:gs>
              <a:gs pos="0">
                <a:srgbClr val="00228E"/>
              </a:gs>
              <a:gs pos="100000">
                <a:schemeClr val="bg1"/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grpSpPr>
        <p:sp>
          <p:nvSpPr>
            <p:cNvPr id="16" name="Блок-схема: данные 2"/>
            <p:cNvSpPr/>
            <p:nvPr/>
          </p:nvSpPr>
          <p:spPr>
            <a:xfrm>
              <a:off x="677171" y="1158426"/>
              <a:ext cx="4452502" cy="936152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009"/>
                <a:gd name="connsiteY0" fmla="*/ 10092 h 10092"/>
                <a:gd name="connsiteX1" fmla="*/ 9 w 8009"/>
                <a:gd name="connsiteY1" fmla="*/ 0 h 10092"/>
                <a:gd name="connsiteX2" fmla="*/ 8009 w 8009"/>
                <a:gd name="connsiteY2" fmla="*/ 0 h 10092"/>
                <a:gd name="connsiteX3" fmla="*/ 6009 w 8009"/>
                <a:gd name="connsiteY3" fmla="*/ 10000 h 10092"/>
                <a:gd name="connsiteX4" fmla="*/ 0 w 8009"/>
                <a:gd name="connsiteY4" fmla="*/ 10092 h 10092"/>
                <a:gd name="connsiteX0" fmla="*/ 0 w 10000"/>
                <a:gd name="connsiteY0" fmla="*/ 10000 h 10000"/>
                <a:gd name="connsiteX1" fmla="*/ 11 w 10000"/>
                <a:gd name="connsiteY1" fmla="*/ 0 h 10000"/>
                <a:gd name="connsiteX2" fmla="*/ 10000 w 10000"/>
                <a:gd name="connsiteY2" fmla="*/ 0 h 10000"/>
                <a:gd name="connsiteX3" fmla="*/ 7503 w 10000"/>
                <a:gd name="connsiteY3" fmla="*/ 9909 h 10000"/>
                <a:gd name="connsiteX4" fmla="*/ 0 w 10000"/>
                <a:gd name="connsiteY4" fmla="*/ 10000 h 10000"/>
                <a:gd name="connsiteX0" fmla="*/ 0 w 9020"/>
                <a:gd name="connsiteY0" fmla="*/ 10070 h 10070"/>
                <a:gd name="connsiteX1" fmla="*/ 11 w 9020"/>
                <a:gd name="connsiteY1" fmla="*/ 70 h 10070"/>
                <a:gd name="connsiteX2" fmla="*/ 9020 w 9020"/>
                <a:gd name="connsiteY2" fmla="*/ 0 h 10070"/>
                <a:gd name="connsiteX3" fmla="*/ 7503 w 9020"/>
                <a:gd name="connsiteY3" fmla="*/ 9979 h 10070"/>
                <a:gd name="connsiteX4" fmla="*/ 0 w 9020"/>
                <a:gd name="connsiteY4" fmla="*/ 10070 h 10070"/>
                <a:gd name="connsiteX0" fmla="*/ 0 w 9486"/>
                <a:gd name="connsiteY0" fmla="*/ 9931 h 9931"/>
                <a:gd name="connsiteX1" fmla="*/ 12 w 9486"/>
                <a:gd name="connsiteY1" fmla="*/ 1 h 9931"/>
                <a:gd name="connsiteX2" fmla="*/ 9486 w 9486"/>
                <a:gd name="connsiteY2" fmla="*/ 0 h 9931"/>
                <a:gd name="connsiteX3" fmla="*/ 8318 w 9486"/>
                <a:gd name="connsiteY3" fmla="*/ 9841 h 9931"/>
                <a:gd name="connsiteX4" fmla="*/ 0 w 9486"/>
                <a:gd name="connsiteY4" fmla="*/ 9931 h 9931"/>
                <a:gd name="connsiteX0" fmla="*/ 0 w 9424"/>
                <a:gd name="connsiteY0" fmla="*/ 9999 h 9999"/>
                <a:gd name="connsiteX1" fmla="*/ 13 w 9424"/>
                <a:gd name="connsiteY1" fmla="*/ 0 h 9999"/>
                <a:gd name="connsiteX2" fmla="*/ 9424 w 9424"/>
                <a:gd name="connsiteY2" fmla="*/ 498 h 9999"/>
                <a:gd name="connsiteX3" fmla="*/ 8769 w 9424"/>
                <a:gd name="connsiteY3" fmla="*/ 9908 h 9999"/>
                <a:gd name="connsiteX4" fmla="*/ 0 w 9424"/>
                <a:gd name="connsiteY4" fmla="*/ 9999 h 9999"/>
                <a:gd name="connsiteX0" fmla="*/ 0 w 10017"/>
                <a:gd name="connsiteY0" fmla="*/ 10001 h 10001"/>
                <a:gd name="connsiteX1" fmla="*/ 14 w 10017"/>
                <a:gd name="connsiteY1" fmla="*/ 1 h 10001"/>
                <a:gd name="connsiteX2" fmla="*/ 10017 w 10017"/>
                <a:gd name="connsiteY2" fmla="*/ 0 h 10001"/>
                <a:gd name="connsiteX3" fmla="*/ 9305 w 10017"/>
                <a:gd name="connsiteY3" fmla="*/ 9910 h 10001"/>
                <a:gd name="connsiteX4" fmla="*/ 0 w 10017"/>
                <a:gd name="connsiteY4" fmla="*/ 10001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7" h="10001">
                  <a:moveTo>
                    <a:pt x="0" y="10001"/>
                  </a:moveTo>
                  <a:cubicBezTo>
                    <a:pt x="4" y="6668"/>
                    <a:pt x="8" y="3333"/>
                    <a:pt x="14" y="1"/>
                  </a:cubicBezTo>
                  <a:lnTo>
                    <a:pt x="10017" y="0"/>
                  </a:lnTo>
                  <a:cubicBezTo>
                    <a:pt x="9786" y="3137"/>
                    <a:pt x="9536" y="6773"/>
                    <a:pt x="9305" y="9910"/>
                  </a:cubicBezTo>
                  <a:lnTo>
                    <a:pt x="0" y="10001"/>
                  </a:lnTo>
                  <a:close/>
                </a:path>
              </a:pathLst>
            </a:custGeom>
            <a:gradFill>
              <a:gsLst>
                <a:gs pos="85000">
                  <a:srgbClr val="778FCB"/>
                </a:gs>
                <a:gs pos="0">
                  <a:srgbClr val="002EC0"/>
                </a:gs>
                <a:gs pos="98000">
                  <a:schemeClr val="bg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3"/>
            <p:cNvSpPr/>
            <p:nvPr/>
          </p:nvSpPr>
          <p:spPr>
            <a:xfrm>
              <a:off x="4711906" y="833636"/>
              <a:ext cx="417767" cy="324790"/>
            </a:xfrm>
            <a:custGeom>
              <a:avLst/>
              <a:gdLst>
                <a:gd name="connsiteX0" fmla="*/ 0 w 1296144"/>
                <a:gd name="connsiteY0" fmla="*/ 432048 h 432048"/>
                <a:gd name="connsiteX1" fmla="*/ 648072 w 1296144"/>
                <a:gd name="connsiteY1" fmla="*/ 0 h 432048"/>
                <a:gd name="connsiteX2" fmla="*/ 1296144 w 1296144"/>
                <a:gd name="connsiteY2" fmla="*/ 432048 h 432048"/>
                <a:gd name="connsiteX3" fmla="*/ 0 w 1296144"/>
                <a:gd name="connsiteY3" fmla="*/ 432048 h 432048"/>
                <a:gd name="connsiteX0" fmla="*/ 0 w 991344"/>
                <a:gd name="connsiteY0" fmla="*/ 432048 h 432048"/>
                <a:gd name="connsiteX1" fmla="*/ 343272 w 991344"/>
                <a:gd name="connsiteY1" fmla="*/ 0 h 432048"/>
                <a:gd name="connsiteX2" fmla="*/ 991344 w 991344"/>
                <a:gd name="connsiteY2" fmla="*/ 432048 h 432048"/>
                <a:gd name="connsiteX3" fmla="*/ 0 w 991344"/>
                <a:gd name="connsiteY3" fmla="*/ 432048 h 432048"/>
                <a:gd name="connsiteX0" fmla="*/ 0 w 991344"/>
                <a:gd name="connsiteY0" fmla="*/ 315934 h 315934"/>
                <a:gd name="connsiteX1" fmla="*/ 459387 w 991344"/>
                <a:gd name="connsiteY1" fmla="*/ 0 h 315934"/>
                <a:gd name="connsiteX2" fmla="*/ 991344 w 991344"/>
                <a:gd name="connsiteY2" fmla="*/ 315934 h 315934"/>
                <a:gd name="connsiteX3" fmla="*/ 0 w 991344"/>
                <a:gd name="connsiteY3" fmla="*/ 315934 h 315934"/>
                <a:gd name="connsiteX0" fmla="*/ 0 w 991344"/>
                <a:gd name="connsiteY0" fmla="*/ 204203 h 204203"/>
                <a:gd name="connsiteX1" fmla="*/ 313233 w 991344"/>
                <a:gd name="connsiteY1" fmla="*/ 0 h 204203"/>
                <a:gd name="connsiteX2" fmla="*/ 991344 w 991344"/>
                <a:gd name="connsiteY2" fmla="*/ 204203 h 204203"/>
                <a:gd name="connsiteX3" fmla="*/ 0 w 991344"/>
                <a:gd name="connsiteY3" fmla="*/ 204203 h 204203"/>
                <a:gd name="connsiteX0" fmla="*/ 0 w 991344"/>
                <a:gd name="connsiteY0" fmla="*/ 229671 h 229671"/>
                <a:gd name="connsiteX1" fmla="*/ 193603 w 991344"/>
                <a:gd name="connsiteY1" fmla="*/ 0 h 229671"/>
                <a:gd name="connsiteX2" fmla="*/ 991344 w 991344"/>
                <a:gd name="connsiteY2" fmla="*/ 229671 h 229671"/>
                <a:gd name="connsiteX3" fmla="*/ 0 w 991344"/>
                <a:gd name="connsiteY3" fmla="*/ 229671 h 229671"/>
                <a:gd name="connsiteX0" fmla="*/ 0 w 931529"/>
                <a:gd name="connsiteY0" fmla="*/ 246650 h 246650"/>
                <a:gd name="connsiteX1" fmla="*/ 133788 w 931529"/>
                <a:gd name="connsiteY1" fmla="*/ 0 h 246650"/>
                <a:gd name="connsiteX2" fmla="*/ 931529 w 931529"/>
                <a:gd name="connsiteY2" fmla="*/ 229671 h 246650"/>
                <a:gd name="connsiteX3" fmla="*/ 0 w 931529"/>
                <a:gd name="connsiteY3" fmla="*/ 246650 h 246650"/>
                <a:gd name="connsiteX0" fmla="*/ 0 w 931529"/>
                <a:gd name="connsiteY0" fmla="*/ 229671 h 229671"/>
                <a:gd name="connsiteX1" fmla="*/ 133788 w 931529"/>
                <a:gd name="connsiteY1" fmla="*/ 0 h 229671"/>
                <a:gd name="connsiteX2" fmla="*/ 931529 w 931529"/>
                <a:gd name="connsiteY2" fmla="*/ 229671 h 229671"/>
                <a:gd name="connsiteX3" fmla="*/ 0 w 931529"/>
                <a:gd name="connsiteY3" fmla="*/ 229671 h 229671"/>
                <a:gd name="connsiteX0" fmla="*/ 0 w 931529"/>
                <a:gd name="connsiteY0" fmla="*/ 223203 h 223203"/>
                <a:gd name="connsiteX1" fmla="*/ 201772 w 931529"/>
                <a:gd name="connsiteY1" fmla="*/ 0 h 223203"/>
                <a:gd name="connsiteX2" fmla="*/ 931529 w 931529"/>
                <a:gd name="connsiteY2" fmla="*/ 223203 h 223203"/>
                <a:gd name="connsiteX3" fmla="*/ 0 w 931529"/>
                <a:gd name="connsiteY3" fmla="*/ 223203 h 223203"/>
                <a:gd name="connsiteX0" fmla="*/ 0 w 1121216"/>
                <a:gd name="connsiteY0" fmla="*/ 223203 h 223203"/>
                <a:gd name="connsiteX1" fmla="*/ 391459 w 1121216"/>
                <a:gd name="connsiteY1" fmla="*/ 0 h 223203"/>
                <a:gd name="connsiteX2" fmla="*/ 1121216 w 1121216"/>
                <a:gd name="connsiteY2" fmla="*/ 223203 h 223203"/>
                <a:gd name="connsiteX3" fmla="*/ 0 w 1121216"/>
                <a:gd name="connsiteY3" fmla="*/ 223203 h 223203"/>
                <a:gd name="connsiteX0" fmla="*/ 0 w 1215593"/>
                <a:gd name="connsiteY0" fmla="*/ 223203 h 223203"/>
                <a:gd name="connsiteX1" fmla="*/ 485836 w 1215593"/>
                <a:gd name="connsiteY1" fmla="*/ 0 h 223203"/>
                <a:gd name="connsiteX2" fmla="*/ 1215593 w 1215593"/>
                <a:gd name="connsiteY2" fmla="*/ 223203 h 223203"/>
                <a:gd name="connsiteX3" fmla="*/ 0 w 1215593"/>
                <a:gd name="connsiteY3" fmla="*/ 223203 h 22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593" h="223203">
                  <a:moveTo>
                    <a:pt x="0" y="223203"/>
                  </a:moveTo>
                  <a:lnTo>
                    <a:pt x="485836" y="0"/>
                  </a:lnTo>
                  <a:lnTo>
                    <a:pt x="1215593" y="223203"/>
                  </a:lnTo>
                  <a:lnTo>
                    <a:pt x="0" y="2232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09934" y="55546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3" name="Группа 25"/>
          <p:cNvGrpSpPr/>
          <p:nvPr/>
        </p:nvGrpSpPr>
        <p:grpSpPr>
          <a:xfrm flipH="1">
            <a:off x="20545" y="6235063"/>
            <a:ext cx="9144000" cy="622937"/>
            <a:chOff x="-4854365" y="5702908"/>
            <a:chExt cx="12594165" cy="960457"/>
          </a:xfrm>
        </p:grpSpPr>
        <p:sp>
          <p:nvSpPr>
            <p:cNvPr id="22" name="Блок-схема: данные 2"/>
            <p:cNvSpPr/>
            <p:nvPr/>
          </p:nvSpPr>
          <p:spPr>
            <a:xfrm>
              <a:off x="-4854365" y="6084968"/>
              <a:ext cx="12565868" cy="578397"/>
            </a:xfrm>
            <a:custGeom>
              <a:avLst/>
              <a:gdLst>
                <a:gd name="connsiteX0" fmla="*/ 0 w 6075438"/>
                <a:gd name="connsiteY0" fmla="*/ 0 h 1005485"/>
                <a:gd name="connsiteX1" fmla="*/ 6075438 w 6075438"/>
                <a:gd name="connsiteY1" fmla="*/ 0 h 1005485"/>
                <a:gd name="connsiteX2" fmla="*/ 6075438 w 6075438"/>
                <a:gd name="connsiteY2" fmla="*/ 1005485 h 1005485"/>
                <a:gd name="connsiteX3" fmla="*/ 0 w 6075438"/>
                <a:gd name="connsiteY3" fmla="*/ 1005485 h 1005485"/>
                <a:gd name="connsiteX4" fmla="*/ 0 w 6075438"/>
                <a:gd name="connsiteY4" fmla="*/ 0 h 1005485"/>
                <a:gd name="connsiteX0" fmla="*/ 0 w 6075438"/>
                <a:gd name="connsiteY0" fmla="*/ 0 h 1020000"/>
                <a:gd name="connsiteX1" fmla="*/ 6075438 w 6075438"/>
                <a:gd name="connsiteY1" fmla="*/ 0 h 1020000"/>
                <a:gd name="connsiteX2" fmla="*/ 5088467 w 6075438"/>
                <a:gd name="connsiteY2" fmla="*/ 1020000 h 1020000"/>
                <a:gd name="connsiteX3" fmla="*/ 0 w 6075438"/>
                <a:gd name="connsiteY3" fmla="*/ 1005485 h 1020000"/>
                <a:gd name="connsiteX4" fmla="*/ 0 w 6075438"/>
                <a:gd name="connsiteY4" fmla="*/ 0 h 1020000"/>
                <a:gd name="connsiteX0" fmla="*/ 0 w 5231018"/>
                <a:gd name="connsiteY0" fmla="*/ 55514 h 1075514"/>
                <a:gd name="connsiteX1" fmla="*/ 5231018 w 5231018"/>
                <a:gd name="connsiteY1" fmla="*/ 0 h 1075514"/>
                <a:gd name="connsiteX2" fmla="*/ 5088467 w 5231018"/>
                <a:gd name="connsiteY2" fmla="*/ 1075514 h 1075514"/>
                <a:gd name="connsiteX3" fmla="*/ 0 w 5231018"/>
                <a:gd name="connsiteY3" fmla="*/ 1060999 h 1075514"/>
                <a:gd name="connsiteX4" fmla="*/ 0 w 5231018"/>
                <a:gd name="connsiteY4" fmla="*/ 55514 h 107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1018" h="1075514">
                  <a:moveTo>
                    <a:pt x="0" y="55514"/>
                  </a:moveTo>
                  <a:lnTo>
                    <a:pt x="5231018" y="0"/>
                  </a:lnTo>
                  <a:lnTo>
                    <a:pt x="5088467" y="1075514"/>
                  </a:lnTo>
                  <a:lnTo>
                    <a:pt x="0" y="1060999"/>
                  </a:lnTo>
                  <a:lnTo>
                    <a:pt x="0" y="5551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114300" ty="25400" sx="15000" sy="6000" flip="xy" algn="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3"/>
            <p:cNvSpPr/>
            <p:nvPr/>
          </p:nvSpPr>
          <p:spPr>
            <a:xfrm>
              <a:off x="6970576" y="5702908"/>
              <a:ext cx="769224" cy="383666"/>
            </a:xfrm>
            <a:custGeom>
              <a:avLst/>
              <a:gdLst>
                <a:gd name="connsiteX0" fmla="*/ 0 w 1296144"/>
                <a:gd name="connsiteY0" fmla="*/ 432048 h 432048"/>
                <a:gd name="connsiteX1" fmla="*/ 648072 w 1296144"/>
                <a:gd name="connsiteY1" fmla="*/ 0 h 432048"/>
                <a:gd name="connsiteX2" fmla="*/ 1296144 w 1296144"/>
                <a:gd name="connsiteY2" fmla="*/ 432048 h 432048"/>
                <a:gd name="connsiteX3" fmla="*/ 0 w 1296144"/>
                <a:gd name="connsiteY3" fmla="*/ 432048 h 432048"/>
                <a:gd name="connsiteX0" fmla="*/ 0 w 991344"/>
                <a:gd name="connsiteY0" fmla="*/ 432048 h 432048"/>
                <a:gd name="connsiteX1" fmla="*/ 343272 w 991344"/>
                <a:gd name="connsiteY1" fmla="*/ 0 h 432048"/>
                <a:gd name="connsiteX2" fmla="*/ 991344 w 991344"/>
                <a:gd name="connsiteY2" fmla="*/ 432048 h 432048"/>
                <a:gd name="connsiteX3" fmla="*/ 0 w 991344"/>
                <a:gd name="connsiteY3" fmla="*/ 432048 h 432048"/>
                <a:gd name="connsiteX0" fmla="*/ 0 w 991344"/>
                <a:gd name="connsiteY0" fmla="*/ 315934 h 315934"/>
                <a:gd name="connsiteX1" fmla="*/ 459387 w 991344"/>
                <a:gd name="connsiteY1" fmla="*/ 0 h 315934"/>
                <a:gd name="connsiteX2" fmla="*/ 991344 w 991344"/>
                <a:gd name="connsiteY2" fmla="*/ 315934 h 315934"/>
                <a:gd name="connsiteX3" fmla="*/ 0 w 991344"/>
                <a:gd name="connsiteY3" fmla="*/ 315934 h 315934"/>
                <a:gd name="connsiteX0" fmla="*/ 0 w 991344"/>
                <a:gd name="connsiteY0" fmla="*/ 204203 h 204203"/>
                <a:gd name="connsiteX1" fmla="*/ 313233 w 991344"/>
                <a:gd name="connsiteY1" fmla="*/ 0 h 204203"/>
                <a:gd name="connsiteX2" fmla="*/ 991344 w 991344"/>
                <a:gd name="connsiteY2" fmla="*/ 204203 h 204203"/>
                <a:gd name="connsiteX3" fmla="*/ 0 w 991344"/>
                <a:gd name="connsiteY3" fmla="*/ 204203 h 204203"/>
                <a:gd name="connsiteX0" fmla="*/ 0 w 991344"/>
                <a:gd name="connsiteY0" fmla="*/ 229671 h 229671"/>
                <a:gd name="connsiteX1" fmla="*/ 193603 w 991344"/>
                <a:gd name="connsiteY1" fmla="*/ 0 h 229671"/>
                <a:gd name="connsiteX2" fmla="*/ 991344 w 991344"/>
                <a:gd name="connsiteY2" fmla="*/ 229671 h 229671"/>
                <a:gd name="connsiteX3" fmla="*/ 0 w 991344"/>
                <a:gd name="connsiteY3" fmla="*/ 229671 h 229671"/>
                <a:gd name="connsiteX0" fmla="*/ 0 w 931529"/>
                <a:gd name="connsiteY0" fmla="*/ 246650 h 246650"/>
                <a:gd name="connsiteX1" fmla="*/ 133788 w 931529"/>
                <a:gd name="connsiteY1" fmla="*/ 0 h 246650"/>
                <a:gd name="connsiteX2" fmla="*/ 931529 w 931529"/>
                <a:gd name="connsiteY2" fmla="*/ 229671 h 246650"/>
                <a:gd name="connsiteX3" fmla="*/ 0 w 931529"/>
                <a:gd name="connsiteY3" fmla="*/ 246650 h 246650"/>
                <a:gd name="connsiteX0" fmla="*/ 0 w 931529"/>
                <a:gd name="connsiteY0" fmla="*/ 229671 h 229671"/>
                <a:gd name="connsiteX1" fmla="*/ 133788 w 931529"/>
                <a:gd name="connsiteY1" fmla="*/ 0 h 229671"/>
                <a:gd name="connsiteX2" fmla="*/ 931529 w 931529"/>
                <a:gd name="connsiteY2" fmla="*/ 229671 h 229671"/>
                <a:gd name="connsiteX3" fmla="*/ 0 w 931529"/>
                <a:gd name="connsiteY3" fmla="*/ 229671 h 229671"/>
                <a:gd name="connsiteX0" fmla="*/ 0 w 931529"/>
                <a:gd name="connsiteY0" fmla="*/ 223203 h 223203"/>
                <a:gd name="connsiteX1" fmla="*/ 201772 w 931529"/>
                <a:gd name="connsiteY1" fmla="*/ 0 h 223203"/>
                <a:gd name="connsiteX2" fmla="*/ 931529 w 931529"/>
                <a:gd name="connsiteY2" fmla="*/ 223203 h 223203"/>
                <a:gd name="connsiteX3" fmla="*/ 0 w 931529"/>
                <a:gd name="connsiteY3" fmla="*/ 223203 h 22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529" h="223203">
                  <a:moveTo>
                    <a:pt x="0" y="223203"/>
                  </a:moveTo>
                  <a:lnTo>
                    <a:pt x="201772" y="0"/>
                  </a:lnTo>
                  <a:lnTo>
                    <a:pt x="931529" y="223203"/>
                  </a:lnTo>
                  <a:lnTo>
                    <a:pt x="0" y="223203"/>
                  </a:lnTo>
                  <a:close/>
                </a:path>
              </a:pathLst>
            </a:custGeom>
            <a:solidFill>
              <a:srgbClr val="008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0" y="0"/>
            <a:ext cx="1442291" cy="144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477086" y="435587"/>
            <a:ext cx="6130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поддержка- Компас в мире знаний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8650514" y="6570989"/>
            <a:ext cx="493486" cy="268514"/>
          </a:xfrm>
          <a:noFill/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90850" y="2266950"/>
            <a:ext cx="5524500" cy="1352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Сборник «Опыт применения медиативных и восстановительных подходов в работе школьных служб медиации и примирения»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01452" y="4819910"/>
            <a:ext cx="5185323" cy="1104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Навигатор по деятельности служб школьной медиации и примирения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90" y="1657349"/>
            <a:ext cx="2986862" cy="316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65" y="4317421"/>
            <a:ext cx="302418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58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94665" y="-2"/>
            <a:ext cx="7969879" cy="1451431"/>
            <a:chOff x="677171" y="833636"/>
            <a:chExt cx="4452502" cy="1260942"/>
          </a:xfrm>
          <a:gradFill>
            <a:gsLst>
              <a:gs pos="0">
                <a:srgbClr val="617DC3"/>
              </a:gs>
              <a:gs pos="0">
                <a:srgbClr val="00228E"/>
              </a:gs>
              <a:gs pos="100000">
                <a:schemeClr val="bg1"/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grpSpPr>
        <p:sp>
          <p:nvSpPr>
            <p:cNvPr id="12" name="Блок-схема: данные 2"/>
            <p:cNvSpPr/>
            <p:nvPr/>
          </p:nvSpPr>
          <p:spPr>
            <a:xfrm>
              <a:off x="677171" y="1158426"/>
              <a:ext cx="4452502" cy="936152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009"/>
                <a:gd name="connsiteY0" fmla="*/ 10092 h 10092"/>
                <a:gd name="connsiteX1" fmla="*/ 9 w 8009"/>
                <a:gd name="connsiteY1" fmla="*/ 0 h 10092"/>
                <a:gd name="connsiteX2" fmla="*/ 8009 w 8009"/>
                <a:gd name="connsiteY2" fmla="*/ 0 h 10092"/>
                <a:gd name="connsiteX3" fmla="*/ 6009 w 8009"/>
                <a:gd name="connsiteY3" fmla="*/ 10000 h 10092"/>
                <a:gd name="connsiteX4" fmla="*/ 0 w 8009"/>
                <a:gd name="connsiteY4" fmla="*/ 10092 h 10092"/>
                <a:gd name="connsiteX0" fmla="*/ 0 w 10000"/>
                <a:gd name="connsiteY0" fmla="*/ 10000 h 10000"/>
                <a:gd name="connsiteX1" fmla="*/ 11 w 10000"/>
                <a:gd name="connsiteY1" fmla="*/ 0 h 10000"/>
                <a:gd name="connsiteX2" fmla="*/ 10000 w 10000"/>
                <a:gd name="connsiteY2" fmla="*/ 0 h 10000"/>
                <a:gd name="connsiteX3" fmla="*/ 7503 w 10000"/>
                <a:gd name="connsiteY3" fmla="*/ 9909 h 10000"/>
                <a:gd name="connsiteX4" fmla="*/ 0 w 10000"/>
                <a:gd name="connsiteY4" fmla="*/ 10000 h 10000"/>
                <a:gd name="connsiteX0" fmla="*/ 0 w 9020"/>
                <a:gd name="connsiteY0" fmla="*/ 10070 h 10070"/>
                <a:gd name="connsiteX1" fmla="*/ 11 w 9020"/>
                <a:gd name="connsiteY1" fmla="*/ 70 h 10070"/>
                <a:gd name="connsiteX2" fmla="*/ 9020 w 9020"/>
                <a:gd name="connsiteY2" fmla="*/ 0 h 10070"/>
                <a:gd name="connsiteX3" fmla="*/ 7503 w 9020"/>
                <a:gd name="connsiteY3" fmla="*/ 9979 h 10070"/>
                <a:gd name="connsiteX4" fmla="*/ 0 w 9020"/>
                <a:gd name="connsiteY4" fmla="*/ 10070 h 10070"/>
                <a:gd name="connsiteX0" fmla="*/ 0 w 9486"/>
                <a:gd name="connsiteY0" fmla="*/ 9931 h 9931"/>
                <a:gd name="connsiteX1" fmla="*/ 12 w 9486"/>
                <a:gd name="connsiteY1" fmla="*/ 1 h 9931"/>
                <a:gd name="connsiteX2" fmla="*/ 9486 w 9486"/>
                <a:gd name="connsiteY2" fmla="*/ 0 h 9931"/>
                <a:gd name="connsiteX3" fmla="*/ 8318 w 9486"/>
                <a:gd name="connsiteY3" fmla="*/ 9841 h 9931"/>
                <a:gd name="connsiteX4" fmla="*/ 0 w 9486"/>
                <a:gd name="connsiteY4" fmla="*/ 9931 h 9931"/>
                <a:gd name="connsiteX0" fmla="*/ 0 w 9424"/>
                <a:gd name="connsiteY0" fmla="*/ 9999 h 9999"/>
                <a:gd name="connsiteX1" fmla="*/ 13 w 9424"/>
                <a:gd name="connsiteY1" fmla="*/ 0 h 9999"/>
                <a:gd name="connsiteX2" fmla="*/ 9424 w 9424"/>
                <a:gd name="connsiteY2" fmla="*/ 498 h 9999"/>
                <a:gd name="connsiteX3" fmla="*/ 8769 w 9424"/>
                <a:gd name="connsiteY3" fmla="*/ 9908 h 9999"/>
                <a:gd name="connsiteX4" fmla="*/ 0 w 9424"/>
                <a:gd name="connsiteY4" fmla="*/ 9999 h 9999"/>
                <a:gd name="connsiteX0" fmla="*/ 0 w 10017"/>
                <a:gd name="connsiteY0" fmla="*/ 10001 h 10001"/>
                <a:gd name="connsiteX1" fmla="*/ 14 w 10017"/>
                <a:gd name="connsiteY1" fmla="*/ 1 h 10001"/>
                <a:gd name="connsiteX2" fmla="*/ 10017 w 10017"/>
                <a:gd name="connsiteY2" fmla="*/ 0 h 10001"/>
                <a:gd name="connsiteX3" fmla="*/ 9305 w 10017"/>
                <a:gd name="connsiteY3" fmla="*/ 9910 h 10001"/>
                <a:gd name="connsiteX4" fmla="*/ 0 w 10017"/>
                <a:gd name="connsiteY4" fmla="*/ 10001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7" h="10001">
                  <a:moveTo>
                    <a:pt x="0" y="10001"/>
                  </a:moveTo>
                  <a:cubicBezTo>
                    <a:pt x="4" y="6668"/>
                    <a:pt x="8" y="3333"/>
                    <a:pt x="14" y="1"/>
                  </a:cubicBezTo>
                  <a:lnTo>
                    <a:pt x="10017" y="0"/>
                  </a:lnTo>
                  <a:cubicBezTo>
                    <a:pt x="9786" y="3137"/>
                    <a:pt x="9536" y="6773"/>
                    <a:pt x="9305" y="9910"/>
                  </a:cubicBezTo>
                  <a:lnTo>
                    <a:pt x="0" y="10001"/>
                  </a:lnTo>
                  <a:close/>
                </a:path>
              </a:pathLst>
            </a:custGeom>
            <a:gradFill>
              <a:gsLst>
                <a:gs pos="83000">
                  <a:srgbClr val="778FCB"/>
                </a:gs>
                <a:gs pos="0">
                  <a:srgbClr val="002EC0"/>
                </a:gs>
                <a:gs pos="98000">
                  <a:schemeClr val="bg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3"/>
            <p:cNvSpPr/>
            <p:nvPr/>
          </p:nvSpPr>
          <p:spPr>
            <a:xfrm>
              <a:off x="4711906" y="833636"/>
              <a:ext cx="417767" cy="324790"/>
            </a:xfrm>
            <a:custGeom>
              <a:avLst/>
              <a:gdLst>
                <a:gd name="connsiteX0" fmla="*/ 0 w 1296144"/>
                <a:gd name="connsiteY0" fmla="*/ 432048 h 432048"/>
                <a:gd name="connsiteX1" fmla="*/ 648072 w 1296144"/>
                <a:gd name="connsiteY1" fmla="*/ 0 h 432048"/>
                <a:gd name="connsiteX2" fmla="*/ 1296144 w 1296144"/>
                <a:gd name="connsiteY2" fmla="*/ 432048 h 432048"/>
                <a:gd name="connsiteX3" fmla="*/ 0 w 1296144"/>
                <a:gd name="connsiteY3" fmla="*/ 432048 h 432048"/>
                <a:gd name="connsiteX0" fmla="*/ 0 w 991344"/>
                <a:gd name="connsiteY0" fmla="*/ 432048 h 432048"/>
                <a:gd name="connsiteX1" fmla="*/ 343272 w 991344"/>
                <a:gd name="connsiteY1" fmla="*/ 0 h 432048"/>
                <a:gd name="connsiteX2" fmla="*/ 991344 w 991344"/>
                <a:gd name="connsiteY2" fmla="*/ 432048 h 432048"/>
                <a:gd name="connsiteX3" fmla="*/ 0 w 991344"/>
                <a:gd name="connsiteY3" fmla="*/ 432048 h 432048"/>
                <a:gd name="connsiteX0" fmla="*/ 0 w 991344"/>
                <a:gd name="connsiteY0" fmla="*/ 315934 h 315934"/>
                <a:gd name="connsiteX1" fmla="*/ 459387 w 991344"/>
                <a:gd name="connsiteY1" fmla="*/ 0 h 315934"/>
                <a:gd name="connsiteX2" fmla="*/ 991344 w 991344"/>
                <a:gd name="connsiteY2" fmla="*/ 315934 h 315934"/>
                <a:gd name="connsiteX3" fmla="*/ 0 w 991344"/>
                <a:gd name="connsiteY3" fmla="*/ 315934 h 315934"/>
                <a:gd name="connsiteX0" fmla="*/ 0 w 991344"/>
                <a:gd name="connsiteY0" fmla="*/ 204203 h 204203"/>
                <a:gd name="connsiteX1" fmla="*/ 313233 w 991344"/>
                <a:gd name="connsiteY1" fmla="*/ 0 h 204203"/>
                <a:gd name="connsiteX2" fmla="*/ 991344 w 991344"/>
                <a:gd name="connsiteY2" fmla="*/ 204203 h 204203"/>
                <a:gd name="connsiteX3" fmla="*/ 0 w 991344"/>
                <a:gd name="connsiteY3" fmla="*/ 204203 h 204203"/>
                <a:gd name="connsiteX0" fmla="*/ 0 w 991344"/>
                <a:gd name="connsiteY0" fmla="*/ 229671 h 229671"/>
                <a:gd name="connsiteX1" fmla="*/ 193603 w 991344"/>
                <a:gd name="connsiteY1" fmla="*/ 0 h 229671"/>
                <a:gd name="connsiteX2" fmla="*/ 991344 w 991344"/>
                <a:gd name="connsiteY2" fmla="*/ 229671 h 229671"/>
                <a:gd name="connsiteX3" fmla="*/ 0 w 991344"/>
                <a:gd name="connsiteY3" fmla="*/ 229671 h 229671"/>
                <a:gd name="connsiteX0" fmla="*/ 0 w 931529"/>
                <a:gd name="connsiteY0" fmla="*/ 246650 h 246650"/>
                <a:gd name="connsiteX1" fmla="*/ 133788 w 931529"/>
                <a:gd name="connsiteY1" fmla="*/ 0 h 246650"/>
                <a:gd name="connsiteX2" fmla="*/ 931529 w 931529"/>
                <a:gd name="connsiteY2" fmla="*/ 229671 h 246650"/>
                <a:gd name="connsiteX3" fmla="*/ 0 w 931529"/>
                <a:gd name="connsiteY3" fmla="*/ 246650 h 246650"/>
                <a:gd name="connsiteX0" fmla="*/ 0 w 931529"/>
                <a:gd name="connsiteY0" fmla="*/ 229671 h 229671"/>
                <a:gd name="connsiteX1" fmla="*/ 133788 w 931529"/>
                <a:gd name="connsiteY1" fmla="*/ 0 h 229671"/>
                <a:gd name="connsiteX2" fmla="*/ 931529 w 931529"/>
                <a:gd name="connsiteY2" fmla="*/ 229671 h 229671"/>
                <a:gd name="connsiteX3" fmla="*/ 0 w 931529"/>
                <a:gd name="connsiteY3" fmla="*/ 229671 h 229671"/>
                <a:gd name="connsiteX0" fmla="*/ 0 w 931529"/>
                <a:gd name="connsiteY0" fmla="*/ 223203 h 223203"/>
                <a:gd name="connsiteX1" fmla="*/ 201772 w 931529"/>
                <a:gd name="connsiteY1" fmla="*/ 0 h 223203"/>
                <a:gd name="connsiteX2" fmla="*/ 931529 w 931529"/>
                <a:gd name="connsiteY2" fmla="*/ 223203 h 223203"/>
                <a:gd name="connsiteX3" fmla="*/ 0 w 931529"/>
                <a:gd name="connsiteY3" fmla="*/ 223203 h 223203"/>
                <a:gd name="connsiteX0" fmla="*/ 0 w 1121216"/>
                <a:gd name="connsiteY0" fmla="*/ 223203 h 223203"/>
                <a:gd name="connsiteX1" fmla="*/ 391459 w 1121216"/>
                <a:gd name="connsiteY1" fmla="*/ 0 h 223203"/>
                <a:gd name="connsiteX2" fmla="*/ 1121216 w 1121216"/>
                <a:gd name="connsiteY2" fmla="*/ 223203 h 223203"/>
                <a:gd name="connsiteX3" fmla="*/ 0 w 1121216"/>
                <a:gd name="connsiteY3" fmla="*/ 223203 h 223203"/>
                <a:gd name="connsiteX0" fmla="*/ 0 w 1215593"/>
                <a:gd name="connsiteY0" fmla="*/ 223203 h 223203"/>
                <a:gd name="connsiteX1" fmla="*/ 485836 w 1215593"/>
                <a:gd name="connsiteY1" fmla="*/ 0 h 223203"/>
                <a:gd name="connsiteX2" fmla="*/ 1215593 w 1215593"/>
                <a:gd name="connsiteY2" fmla="*/ 223203 h 223203"/>
                <a:gd name="connsiteX3" fmla="*/ 0 w 1215593"/>
                <a:gd name="connsiteY3" fmla="*/ 223203 h 22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593" h="223203">
                  <a:moveTo>
                    <a:pt x="0" y="223203"/>
                  </a:moveTo>
                  <a:lnTo>
                    <a:pt x="485836" y="0"/>
                  </a:lnTo>
                  <a:lnTo>
                    <a:pt x="1215593" y="223203"/>
                  </a:lnTo>
                  <a:lnTo>
                    <a:pt x="0" y="2232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5"/>
          <p:cNvGrpSpPr/>
          <p:nvPr/>
        </p:nvGrpSpPr>
        <p:grpSpPr>
          <a:xfrm flipH="1">
            <a:off x="20545" y="6235063"/>
            <a:ext cx="9144000" cy="622937"/>
            <a:chOff x="-4854365" y="5702908"/>
            <a:chExt cx="12594165" cy="960457"/>
          </a:xfrm>
        </p:grpSpPr>
        <p:sp>
          <p:nvSpPr>
            <p:cNvPr id="22" name="Блок-схема: данные 2"/>
            <p:cNvSpPr/>
            <p:nvPr/>
          </p:nvSpPr>
          <p:spPr>
            <a:xfrm>
              <a:off x="-4854365" y="6084968"/>
              <a:ext cx="12565868" cy="578397"/>
            </a:xfrm>
            <a:custGeom>
              <a:avLst/>
              <a:gdLst>
                <a:gd name="connsiteX0" fmla="*/ 0 w 6075438"/>
                <a:gd name="connsiteY0" fmla="*/ 0 h 1005485"/>
                <a:gd name="connsiteX1" fmla="*/ 6075438 w 6075438"/>
                <a:gd name="connsiteY1" fmla="*/ 0 h 1005485"/>
                <a:gd name="connsiteX2" fmla="*/ 6075438 w 6075438"/>
                <a:gd name="connsiteY2" fmla="*/ 1005485 h 1005485"/>
                <a:gd name="connsiteX3" fmla="*/ 0 w 6075438"/>
                <a:gd name="connsiteY3" fmla="*/ 1005485 h 1005485"/>
                <a:gd name="connsiteX4" fmla="*/ 0 w 6075438"/>
                <a:gd name="connsiteY4" fmla="*/ 0 h 1005485"/>
                <a:gd name="connsiteX0" fmla="*/ 0 w 6075438"/>
                <a:gd name="connsiteY0" fmla="*/ 0 h 1020000"/>
                <a:gd name="connsiteX1" fmla="*/ 6075438 w 6075438"/>
                <a:gd name="connsiteY1" fmla="*/ 0 h 1020000"/>
                <a:gd name="connsiteX2" fmla="*/ 5088467 w 6075438"/>
                <a:gd name="connsiteY2" fmla="*/ 1020000 h 1020000"/>
                <a:gd name="connsiteX3" fmla="*/ 0 w 6075438"/>
                <a:gd name="connsiteY3" fmla="*/ 1005485 h 1020000"/>
                <a:gd name="connsiteX4" fmla="*/ 0 w 6075438"/>
                <a:gd name="connsiteY4" fmla="*/ 0 h 1020000"/>
                <a:gd name="connsiteX0" fmla="*/ 0 w 5231018"/>
                <a:gd name="connsiteY0" fmla="*/ 55514 h 1075514"/>
                <a:gd name="connsiteX1" fmla="*/ 5231018 w 5231018"/>
                <a:gd name="connsiteY1" fmla="*/ 0 h 1075514"/>
                <a:gd name="connsiteX2" fmla="*/ 5088467 w 5231018"/>
                <a:gd name="connsiteY2" fmla="*/ 1075514 h 1075514"/>
                <a:gd name="connsiteX3" fmla="*/ 0 w 5231018"/>
                <a:gd name="connsiteY3" fmla="*/ 1060999 h 1075514"/>
                <a:gd name="connsiteX4" fmla="*/ 0 w 5231018"/>
                <a:gd name="connsiteY4" fmla="*/ 55514 h 107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1018" h="1075514">
                  <a:moveTo>
                    <a:pt x="0" y="55514"/>
                  </a:moveTo>
                  <a:lnTo>
                    <a:pt x="5231018" y="0"/>
                  </a:lnTo>
                  <a:lnTo>
                    <a:pt x="5088467" y="1075514"/>
                  </a:lnTo>
                  <a:lnTo>
                    <a:pt x="0" y="1060999"/>
                  </a:lnTo>
                  <a:lnTo>
                    <a:pt x="0" y="55514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114300" ty="25400" sx="15000" sy="6000" flip="xy" algn="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3"/>
            <p:cNvSpPr/>
            <p:nvPr/>
          </p:nvSpPr>
          <p:spPr>
            <a:xfrm>
              <a:off x="6970576" y="5702908"/>
              <a:ext cx="769224" cy="383666"/>
            </a:xfrm>
            <a:custGeom>
              <a:avLst/>
              <a:gdLst>
                <a:gd name="connsiteX0" fmla="*/ 0 w 1296144"/>
                <a:gd name="connsiteY0" fmla="*/ 432048 h 432048"/>
                <a:gd name="connsiteX1" fmla="*/ 648072 w 1296144"/>
                <a:gd name="connsiteY1" fmla="*/ 0 h 432048"/>
                <a:gd name="connsiteX2" fmla="*/ 1296144 w 1296144"/>
                <a:gd name="connsiteY2" fmla="*/ 432048 h 432048"/>
                <a:gd name="connsiteX3" fmla="*/ 0 w 1296144"/>
                <a:gd name="connsiteY3" fmla="*/ 432048 h 432048"/>
                <a:gd name="connsiteX0" fmla="*/ 0 w 991344"/>
                <a:gd name="connsiteY0" fmla="*/ 432048 h 432048"/>
                <a:gd name="connsiteX1" fmla="*/ 343272 w 991344"/>
                <a:gd name="connsiteY1" fmla="*/ 0 h 432048"/>
                <a:gd name="connsiteX2" fmla="*/ 991344 w 991344"/>
                <a:gd name="connsiteY2" fmla="*/ 432048 h 432048"/>
                <a:gd name="connsiteX3" fmla="*/ 0 w 991344"/>
                <a:gd name="connsiteY3" fmla="*/ 432048 h 432048"/>
                <a:gd name="connsiteX0" fmla="*/ 0 w 991344"/>
                <a:gd name="connsiteY0" fmla="*/ 315934 h 315934"/>
                <a:gd name="connsiteX1" fmla="*/ 459387 w 991344"/>
                <a:gd name="connsiteY1" fmla="*/ 0 h 315934"/>
                <a:gd name="connsiteX2" fmla="*/ 991344 w 991344"/>
                <a:gd name="connsiteY2" fmla="*/ 315934 h 315934"/>
                <a:gd name="connsiteX3" fmla="*/ 0 w 991344"/>
                <a:gd name="connsiteY3" fmla="*/ 315934 h 315934"/>
                <a:gd name="connsiteX0" fmla="*/ 0 w 991344"/>
                <a:gd name="connsiteY0" fmla="*/ 204203 h 204203"/>
                <a:gd name="connsiteX1" fmla="*/ 313233 w 991344"/>
                <a:gd name="connsiteY1" fmla="*/ 0 h 204203"/>
                <a:gd name="connsiteX2" fmla="*/ 991344 w 991344"/>
                <a:gd name="connsiteY2" fmla="*/ 204203 h 204203"/>
                <a:gd name="connsiteX3" fmla="*/ 0 w 991344"/>
                <a:gd name="connsiteY3" fmla="*/ 204203 h 204203"/>
                <a:gd name="connsiteX0" fmla="*/ 0 w 991344"/>
                <a:gd name="connsiteY0" fmla="*/ 229671 h 229671"/>
                <a:gd name="connsiteX1" fmla="*/ 193603 w 991344"/>
                <a:gd name="connsiteY1" fmla="*/ 0 h 229671"/>
                <a:gd name="connsiteX2" fmla="*/ 991344 w 991344"/>
                <a:gd name="connsiteY2" fmla="*/ 229671 h 229671"/>
                <a:gd name="connsiteX3" fmla="*/ 0 w 991344"/>
                <a:gd name="connsiteY3" fmla="*/ 229671 h 229671"/>
                <a:gd name="connsiteX0" fmla="*/ 0 w 931529"/>
                <a:gd name="connsiteY0" fmla="*/ 246650 h 246650"/>
                <a:gd name="connsiteX1" fmla="*/ 133788 w 931529"/>
                <a:gd name="connsiteY1" fmla="*/ 0 h 246650"/>
                <a:gd name="connsiteX2" fmla="*/ 931529 w 931529"/>
                <a:gd name="connsiteY2" fmla="*/ 229671 h 246650"/>
                <a:gd name="connsiteX3" fmla="*/ 0 w 931529"/>
                <a:gd name="connsiteY3" fmla="*/ 246650 h 246650"/>
                <a:gd name="connsiteX0" fmla="*/ 0 w 931529"/>
                <a:gd name="connsiteY0" fmla="*/ 229671 h 229671"/>
                <a:gd name="connsiteX1" fmla="*/ 133788 w 931529"/>
                <a:gd name="connsiteY1" fmla="*/ 0 h 229671"/>
                <a:gd name="connsiteX2" fmla="*/ 931529 w 931529"/>
                <a:gd name="connsiteY2" fmla="*/ 229671 h 229671"/>
                <a:gd name="connsiteX3" fmla="*/ 0 w 931529"/>
                <a:gd name="connsiteY3" fmla="*/ 229671 h 229671"/>
                <a:gd name="connsiteX0" fmla="*/ 0 w 931529"/>
                <a:gd name="connsiteY0" fmla="*/ 223203 h 223203"/>
                <a:gd name="connsiteX1" fmla="*/ 201772 w 931529"/>
                <a:gd name="connsiteY1" fmla="*/ 0 h 223203"/>
                <a:gd name="connsiteX2" fmla="*/ 931529 w 931529"/>
                <a:gd name="connsiteY2" fmla="*/ 223203 h 223203"/>
                <a:gd name="connsiteX3" fmla="*/ 0 w 931529"/>
                <a:gd name="connsiteY3" fmla="*/ 223203 h 22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529" h="223203">
                  <a:moveTo>
                    <a:pt x="0" y="223203"/>
                  </a:moveTo>
                  <a:lnTo>
                    <a:pt x="201772" y="0"/>
                  </a:lnTo>
                  <a:lnTo>
                    <a:pt x="931529" y="223203"/>
                  </a:lnTo>
                  <a:lnTo>
                    <a:pt x="0" y="223203"/>
                  </a:lnTo>
                  <a:close/>
                </a:path>
              </a:pathLst>
            </a:custGeom>
            <a:solidFill>
              <a:srgbClr val="008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0" y="0"/>
            <a:ext cx="1442291" cy="144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Номер слайда 30"/>
          <p:cNvSpPr>
            <a:spLocks noGrp="1"/>
          </p:cNvSpPr>
          <p:nvPr>
            <p:ph type="sldNum" sz="quarter" idx="11"/>
          </p:nvPr>
        </p:nvSpPr>
        <p:spPr>
          <a:xfrm>
            <a:off x="8630992" y="6536173"/>
            <a:ext cx="493486" cy="268514"/>
          </a:xfrm>
          <a:noFill/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566696"/>
            <a:ext cx="6130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Партнерство и Обмен опытом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74" y="1851473"/>
            <a:ext cx="1794350" cy="179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\\Server1\edu\SharedFiles\Социально-психологическая служба\Кузнецова Е.В\встреч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9"/>
          <a:stretch/>
        </p:blipFill>
        <p:spPr bwMode="auto">
          <a:xfrm>
            <a:off x="5670573" y="3423642"/>
            <a:ext cx="3271547" cy="15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808" y="4818542"/>
            <a:ext cx="1774877" cy="177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8"/>
          <a:stretch/>
        </p:blipFill>
        <p:spPr bwMode="auto">
          <a:xfrm>
            <a:off x="475788" y="4461867"/>
            <a:ext cx="2353138" cy="220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40" y="1491764"/>
            <a:ext cx="2086901" cy="278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6" y="1851473"/>
            <a:ext cx="2750818" cy="206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1" y="4461867"/>
            <a:ext cx="2646043" cy="220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5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94666" y="20826"/>
            <a:ext cx="7969879" cy="1674624"/>
            <a:chOff x="677171" y="833636"/>
            <a:chExt cx="4452502" cy="1260942"/>
          </a:xfrm>
          <a:gradFill>
            <a:gsLst>
              <a:gs pos="0">
                <a:srgbClr val="617DC3"/>
              </a:gs>
              <a:gs pos="0">
                <a:srgbClr val="00228E"/>
              </a:gs>
              <a:gs pos="100000">
                <a:schemeClr val="bg1"/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grpSpPr>
        <p:sp>
          <p:nvSpPr>
            <p:cNvPr id="12" name="Блок-схема: данные 2"/>
            <p:cNvSpPr/>
            <p:nvPr/>
          </p:nvSpPr>
          <p:spPr>
            <a:xfrm>
              <a:off x="677171" y="1158426"/>
              <a:ext cx="4452502" cy="936152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009"/>
                <a:gd name="connsiteY0" fmla="*/ 10092 h 10092"/>
                <a:gd name="connsiteX1" fmla="*/ 9 w 8009"/>
                <a:gd name="connsiteY1" fmla="*/ 0 h 10092"/>
                <a:gd name="connsiteX2" fmla="*/ 8009 w 8009"/>
                <a:gd name="connsiteY2" fmla="*/ 0 h 10092"/>
                <a:gd name="connsiteX3" fmla="*/ 6009 w 8009"/>
                <a:gd name="connsiteY3" fmla="*/ 10000 h 10092"/>
                <a:gd name="connsiteX4" fmla="*/ 0 w 8009"/>
                <a:gd name="connsiteY4" fmla="*/ 10092 h 10092"/>
                <a:gd name="connsiteX0" fmla="*/ 0 w 10000"/>
                <a:gd name="connsiteY0" fmla="*/ 10000 h 10000"/>
                <a:gd name="connsiteX1" fmla="*/ 11 w 10000"/>
                <a:gd name="connsiteY1" fmla="*/ 0 h 10000"/>
                <a:gd name="connsiteX2" fmla="*/ 10000 w 10000"/>
                <a:gd name="connsiteY2" fmla="*/ 0 h 10000"/>
                <a:gd name="connsiteX3" fmla="*/ 7503 w 10000"/>
                <a:gd name="connsiteY3" fmla="*/ 9909 h 10000"/>
                <a:gd name="connsiteX4" fmla="*/ 0 w 10000"/>
                <a:gd name="connsiteY4" fmla="*/ 10000 h 10000"/>
                <a:gd name="connsiteX0" fmla="*/ 0 w 9020"/>
                <a:gd name="connsiteY0" fmla="*/ 10070 h 10070"/>
                <a:gd name="connsiteX1" fmla="*/ 11 w 9020"/>
                <a:gd name="connsiteY1" fmla="*/ 70 h 10070"/>
                <a:gd name="connsiteX2" fmla="*/ 9020 w 9020"/>
                <a:gd name="connsiteY2" fmla="*/ 0 h 10070"/>
                <a:gd name="connsiteX3" fmla="*/ 7503 w 9020"/>
                <a:gd name="connsiteY3" fmla="*/ 9979 h 10070"/>
                <a:gd name="connsiteX4" fmla="*/ 0 w 9020"/>
                <a:gd name="connsiteY4" fmla="*/ 10070 h 10070"/>
                <a:gd name="connsiteX0" fmla="*/ 0 w 9486"/>
                <a:gd name="connsiteY0" fmla="*/ 9931 h 9931"/>
                <a:gd name="connsiteX1" fmla="*/ 12 w 9486"/>
                <a:gd name="connsiteY1" fmla="*/ 1 h 9931"/>
                <a:gd name="connsiteX2" fmla="*/ 9486 w 9486"/>
                <a:gd name="connsiteY2" fmla="*/ 0 h 9931"/>
                <a:gd name="connsiteX3" fmla="*/ 8318 w 9486"/>
                <a:gd name="connsiteY3" fmla="*/ 9841 h 9931"/>
                <a:gd name="connsiteX4" fmla="*/ 0 w 9486"/>
                <a:gd name="connsiteY4" fmla="*/ 9931 h 9931"/>
                <a:gd name="connsiteX0" fmla="*/ 0 w 9424"/>
                <a:gd name="connsiteY0" fmla="*/ 9999 h 9999"/>
                <a:gd name="connsiteX1" fmla="*/ 13 w 9424"/>
                <a:gd name="connsiteY1" fmla="*/ 0 h 9999"/>
                <a:gd name="connsiteX2" fmla="*/ 9424 w 9424"/>
                <a:gd name="connsiteY2" fmla="*/ 498 h 9999"/>
                <a:gd name="connsiteX3" fmla="*/ 8769 w 9424"/>
                <a:gd name="connsiteY3" fmla="*/ 9908 h 9999"/>
                <a:gd name="connsiteX4" fmla="*/ 0 w 9424"/>
                <a:gd name="connsiteY4" fmla="*/ 9999 h 9999"/>
                <a:gd name="connsiteX0" fmla="*/ 0 w 10017"/>
                <a:gd name="connsiteY0" fmla="*/ 10001 h 10001"/>
                <a:gd name="connsiteX1" fmla="*/ 14 w 10017"/>
                <a:gd name="connsiteY1" fmla="*/ 1 h 10001"/>
                <a:gd name="connsiteX2" fmla="*/ 10017 w 10017"/>
                <a:gd name="connsiteY2" fmla="*/ 0 h 10001"/>
                <a:gd name="connsiteX3" fmla="*/ 9305 w 10017"/>
                <a:gd name="connsiteY3" fmla="*/ 9910 h 10001"/>
                <a:gd name="connsiteX4" fmla="*/ 0 w 10017"/>
                <a:gd name="connsiteY4" fmla="*/ 10001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7" h="10001">
                  <a:moveTo>
                    <a:pt x="0" y="10001"/>
                  </a:moveTo>
                  <a:cubicBezTo>
                    <a:pt x="4" y="6668"/>
                    <a:pt x="8" y="3333"/>
                    <a:pt x="14" y="1"/>
                  </a:cubicBezTo>
                  <a:lnTo>
                    <a:pt x="10017" y="0"/>
                  </a:lnTo>
                  <a:cubicBezTo>
                    <a:pt x="9786" y="3137"/>
                    <a:pt x="9536" y="6773"/>
                    <a:pt x="9305" y="9910"/>
                  </a:cubicBezTo>
                  <a:lnTo>
                    <a:pt x="0" y="10001"/>
                  </a:lnTo>
                  <a:close/>
                </a:path>
              </a:pathLst>
            </a:custGeom>
            <a:gradFill>
              <a:gsLst>
                <a:gs pos="83000">
                  <a:srgbClr val="778FCB"/>
                </a:gs>
                <a:gs pos="0">
                  <a:srgbClr val="002EC0"/>
                </a:gs>
                <a:gs pos="98000">
                  <a:schemeClr val="bg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Успешное развитие </a:t>
              </a:r>
              <a:r>
                <a:rPr lang="ru-RU" sz="2400" b="1" dirty="0" smtClean="0"/>
                <a:t>ШСМ/П </a:t>
              </a:r>
              <a:r>
                <a:rPr lang="ru-RU" sz="2400" b="1" dirty="0"/>
                <a:t>= </a:t>
              </a:r>
              <a:endParaRPr lang="ru-RU" sz="2400" b="1" dirty="0" smtClean="0"/>
            </a:p>
            <a:p>
              <a:pPr algn="ctr"/>
              <a:r>
                <a:rPr lang="ru-RU" sz="2400" b="1" dirty="0" smtClean="0"/>
                <a:t>(</a:t>
              </a:r>
              <a:r>
                <a:rPr lang="ru-RU" sz="2400" b="1" dirty="0"/>
                <a:t>Стратегия + Координация + Методики + Партнерство) x Активная Роль УО</a:t>
              </a:r>
            </a:p>
            <a:p>
              <a:pPr algn="ctr"/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Равнобедренный треугольник 3"/>
            <p:cNvSpPr/>
            <p:nvPr/>
          </p:nvSpPr>
          <p:spPr>
            <a:xfrm>
              <a:off x="4711906" y="833636"/>
              <a:ext cx="417767" cy="324790"/>
            </a:xfrm>
            <a:custGeom>
              <a:avLst/>
              <a:gdLst>
                <a:gd name="connsiteX0" fmla="*/ 0 w 1296144"/>
                <a:gd name="connsiteY0" fmla="*/ 432048 h 432048"/>
                <a:gd name="connsiteX1" fmla="*/ 648072 w 1296144"/>
                <a:gd name="connsiteY1" fmla="*/ 0 h 432048"/>
                <a:gd name="connsiteX2" fmla="*/ 1296144 w 1296144"/>
                <a:gd name="connsiteY2" fmla="*/ 432048 h 432048"/>
                <a:gd name="connsiteX3" fmla="*/ 0 w 1296144"/>
                <a:gd name="connsiteY3" fmla="*/ 432048 h 432048"/>
                <a:gd name="connsiteX0" fmla="*/ 0 w 991344"/>
                <a:gd name="connsiteY0" fmla="*/ 432048 h 432048"/>
                <a:gd name="connsiteX1" fmla="*/ 343272 w 991344"/>
                <a:gd name="connsiteY1" fmla="*/ 0 h 432048"/>
                <a:gd name="connsiteX2" fmla="*/ 991344 w 991344"/>
                <a:gd name="connsiteY2" fmla="*/ 432048 h 432048"/>
                <a:gd name="connsiteX3" fmla="*/ 0 w 991344"/>
                <a:gd name="connsiteY3" fmla="*/ 432048 h 432048"/>
                <a:gd name="connsiteX0" fmla="*/ 0 w 991344"/>
                <a:gd name="connsiteY0" fmla="*/ 315934 h 315934"/>
                <a:gd name="connsiteX1" fmla="*/ 459387 w 991344"/>
                <a:gd name="connsiteY1" fmla="*/ 0 h 315934"/>
                <a:gd name="connsiteX2" fmla="*/ 991344 w 991344"/>
                <a:gd name="connsiteY2" fmla="*/ 315934 h 315934"/>
                <a:gd name="connsiteX3" fmla="*/ 0 w 991344"/>
                <a:gd name="connsiteY3" fmla="*/ 315934 h 315934"/>
                <a:gd name="connsiteX0" fmla="*/ 0 w 991344"/>
                <a:gd name="connsiteY0" fmla="*/ 204203 h 204203"/>
                <a:gd name="connsiteX1" fmla="*/ 313233 w 991344"/>
                <a:gd name="connsiteY1" fmla="*/ 0 h 204203"/>
                <a:gd name="connsiteX2" fmla="*/ 991344 w 991344"/>
                <a:gd name="connsiteY2" fmla="*/ 204203 h 204203"/>
                <a:gd name="connsiteX3" fmla="*/ 0 w 991344"/>
                <a:gd name="connsiteY3" fmla="*/ 204203 h 204203"/>
                <a:gd name="connsiteX0" fmla="*/ 0 w 991344"/>
                <a:gd name="connsiteY0" fmla="*/ 229671 h 229671"/>
                <a:gd name="connsiteX1" fmla="*/ 193603 w 991344"/>
                <a:gd name="connsiteY1" fmla="*/ 0 h 229671"/>
                <a:gd name="connsiteX2" fmla="*/ 991344 w 991344"/>
                <a:gd name="connsiteY2" fmla="*/ 229671 h 229671"/>
                <a:gd name="connsiteX3" fmla="*/ 0 w 991344"/>
                <a:gd name="connsiteY3" fmla="*/ 229671 h 229671"/>
                <a:gd name="connsiteX0" fmla="*/ 0 w 931529"/>
                <a:gd name="connsiteY0" fmla="*/ 246650 h 246650"/>
                <a:gd name="connsiteX1" fmla="*/ 133788 w 931529"/>
                <a:gd name="connsiteY1" fmla="*/ 0 h 246650"/>
                <a:gd name="connsiteX2" fmla="*/ 931529 w 931529"/>
                <a:gd name="connsiteY2" fmla="*/ 229671 h 246650"/>
                <a:gd name="connsiteX3" fmla="*/ 0 w 931529"/>
                <a:gd name="connsiteY3" fmla="*/ 246650 h 246650"/>
                <a:gd name="connsiteX0" fmla="*/ 0 w 931529"/>
                <a:gd name="connsiteY0" fmla="*/ 229671 h 229671"/>
                <a:gd name="connsiteX1" fmla="*/ 133788 w 931529"/>
                <a:gd name="connsiteY1" fmla="*/ 0 h 229671"/>
                <a:gd name="connsiteX2" fmla="*/ 931529 w 931529"/>
                <a:gd name="connsiteY2" fmla="*/ 229671 h 229671"/>
                <a:gd name="connsiteX3" fmla="*/ 0 w 931529"/>
                <a:gd name="connsiteY3" fmla="*/ 229671 h 229671"/>
                <a:gd name="connsiteX0" fmla="*/ 0 w 931529"/>
                <a:gd name="connsiteY0" fmla="*/ 223203 h 223203"/>
                <a:gd name="connsiteX1" fmla="*/ 201772 w 931529"/>
                <a:gd name="connsiteY1" fmla="*/ 0 h 223203"/>
                <a:gd name="connsiteX2" fmla="*/ 931529 w 931529"/>
                <a:gd name="connsiteY2" fmla="*/ 223203 h 223203"/>
                <a:gd name="connsiteX3" fmla="*/ 0 w 931529"/>
                <a:gd name="connsiteY3" fmla="*/ 223203 h 223203"/>
                <a:gd name="connsiteX0" fmla="*/ 0 w 1121216"/>
                <a:gd name="connsiteY0" fmla="*/ 223203 h 223203"/>
                <a:gd name="connsiteX1" fmla="*/ 391459 w 1121216"/>
                <a:gd name="connsiteY1" fmla="*/ 0 h 223203"/>
                <a:gd name="connsiteX2" fmla="*/ 1121216 w 1121216"/>
                <a:gd name="connsiteY2" fmla="*/ 223203 h 223203"/>
                <a:gd name="connsiteX3" fmla="*/ 0 w 1121216"/>
                <a:gd name="connsiteY3" fmla="*/ 223203 h 223203"/>
                <a:gd name="connsiteX0" fmla="*/ 0 w 1215593"/>
                <a:gd name="connsiteY0" fmla="*/ 223203 h 223203"/>
                <a:gd name="connsiteX1" fmla="*/ 485836 w 1215593"/>
                <a:gd name="connsiteY1" fmla="*/ 0 h 223203"/>
                <a:gd name="connsiteX2" fmla="*/ 1215593 w 1215593"/>
                <a:gd name="connsiteY2" fmla="*/ 223203 h 223203"/>
                <a:gd name="connsiteX3" fmla="*/ 0 w 1215593"/>
                <a:gd name="connsiteY3" fmla="*/ 223203 h 22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593" h="223203">
                  <a:moveTo>
                    <a:pt x="0" y="223203"/>
                  </a:moveTo>
                  <a:lnTo>
                    <a:pt x="485836" y="0"/>
                  </a:lnTo>
                  <a:lnTo>
                    <a:pt x="1215593" y="223203"/>
                  </a:lnTo>
                  <a:lnTo>
                    <a:pt x="0" y="2232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5"/>
          <p:cNvGrpSpPr/>
          <p:nvPr/>
        </p:nvGrpSpPr>
        <p:grpSpPr>
          <a:xfrm flipH="1">
            <a:off x="20545" y="6235063"/>
            <a:ext cx="9144000" cy="622937"/>
            <a:chOff x="-4854365" y="5702908"/>
            <a:chExt cx="12594165" cy="960457"/>
          </a:xfrm>
        </p:grpSpPr>
        <p:sp>
          <p:nvSpPr>
            <p:cNvPr id="22" name="Блок-схема: данные 2"/>
            <p:cNvSpPr/>
            <p:nvPr/>
          </p:nvSpPr>
          <p:spPr>
            <a:xfrm>
              <a:off x="-4854365" y="6084968"/>
              <a:ext cx="12565868" cy="578397"/>
            </a:xfrm>
            <a:custGeom>
              <a:avLst/>
              <a:gdLst>
                <a:gd name="connsiteX0" fmla="*/ 0 w 6075438"/>
                <a:gd name="connsiteY0" fmla="*/ 0 h 1005485"/>
                <a:gd name="connsiteX1" fmla="*/ 6075438 w 6075438"/>
                <a:gd name="connsiteY1" fmla="*/ 0 h 1005485"/>
                <a:gd name="connsiteX2" fmla="*/ 6075438 w 6075438"/>
                <a:gd name="connsiteY2" fmla="*/ 1005485 h 1005485"/>
                <a:gd name="connsiteX3" fmla="*/ 0 w 6075438"/>
                <a:gd name="connsiteY3" fmla="*/ 1005485 h 1005485"/>
                <a:gd name="connsiteX4" fmla="*/ 0 w 6075438"/>
                <a:gd name="connsiteY4" fmla="*/ 0 h 1005485"/>
                <a:gd name="connsiteX0" fmla="*/ 0 w 6075438"/>
                <a:gd name="connsiteY0" fmla="*/ 0 h 1020000"/>
                <a:gd name="connsiteX1" fmla="*/ 6075438 w 6075438"/>
                <a:gd name="connsiteY1" fmla="*/ 0 h 1020000"/>
                <a:gd name="connsiteX2" fmla="*/ 5088467 w 6075438"/>
                <a:gd name="connsiteY2" fmla="*/ 1020000 h 1020000"/>
                <a:gd name="connsiteX3" fmla="*/ 0 w 6075438"/>
                <a:gd name="connsiteY3" fmla="*/ 1005485 h 1020000"/>
                <a:gd name="connsiteX4" fmla="*/ 0 w 6075438"/>
                <a:gd name="connsiteY4" fmla="*/ 0 h 1020000"/>
                <a:gd name="connsiteX0" fmla="*/ 0 w 5231018"/>
                <a:gd name="connsiteY0" fmla="*/ 55514 h 1075514"/>
                <a:gd name="connsiteX1" fmla="*/ 5231018 w 5231018"/>
                <a:gd name="connsiteY1" fmla="*/ 0 h 1075514"/>
                <a:gd name="connsiteX2" fmla="*/ 5088467 w 5231018"/>
                <a:gd name="connsiteY2" fmla="*/ 1075514 h 1075514"/>
                <a:gd name="connsiteX3" fmla="*/ 0 w 5231018"/>
                <a:gd name="connsiteY3" fmla="*/ 1060999 h 1075514"/>
                <a:gd name="connsiteX4" fmla="*/ 0 w 5231018"/>
                <a:gd name="connsiteY4" fmla="*/ 55514 h 107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1018" h="1075514">
                  <a:moveTo>
                    <a:pt x="0" y="55514"/>
                  </a:moveTo>
                  <a:lnTo>
                    <a:pt x="5231018" y="0"/>
                  </a:lnTo>
                  <a:lnTo>
                    <a:pt x="5088467" y="1075514"/>
                  </a:lnTo>
                  <a:lnTo>
                    <a:pt x="0" y="1060999"/>
                  </a:lnTo>
                  <a:lnTo>
                    <a:pt x="0" y="55514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114300" ty="25400" sx="15000" sy="6000" flip="xy" algn="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3"/>
            <p:cNvSpPr/>
            <p:nvPr/>
          </p:nvSpPr>
          <p:spPr>
            <a:xfrm>
              <a:off x="6970576" y="5702908"/>
              <a:ext cx="769224" cy="383666"/>
            </a:xfrm>
            <a:custGeom>
              <a:avLst/>
              <a:gdLst>
                <a:gd name="connsiteX0" fmla="*/ 0 w 1296144"/>
                <a:gd name="connsiteY0" fmla="*/ 432048 h 432048"/>
                <a:gd name="connsiteX1" fmla="*/ 648072 w 1296144"/>
                <a:gd name="connsiteY1" fmla="*/ 0 h 432048"/>
                <a:gd name="connsiteX2" fmla="*/ 1296144 w 1296144"/>
                <a:gd name="connsiteY2" fmla="*/ 432048 h 432048"/>
                <a:gd name="connsiteX3" fmla="*/ 0 w 1296144"/>
                <a:gd name="connsiteY3" fmla="*/ 432048 h 432048"/>
                <a:gd name="connsiteX0" fmla="*/ 0 w 991344"/>
                <a:gd name="connsiteY0" fmla="*/ 432048 h 432048"/>
                <a:gd name="connsiteX1" fmla="*/ 343272 w 991344"/>
                <a:gd name="connsiteY1" fmla="*/ 0 h 432048"/>
                <a:gd name="connsiteX2" fmla="*/ 991344 w 991344"/>
                <a:gd name="connsiteY2" fmla="*/ 432048 h 432048"/>
                <a:gd name="connsiteX3" fmla="*/ 0 w 991344"/>
                <a:gd name="connsiteY3" fmla="*/ 432048 h 432048"/>
                <a:gd name="connsiteX0" fmla="*/ 0 w 991344"/>
                <a:gd name="connsiteY0" fmla="*/ 315934 h 315934"/>
                <a:gd name="connsiteX1" fmla="*/ 459387 w 991344"/>
                <a:gd name="connsiteY1" fmla="*/ 0 h 315934"/>
                <a:gd name="connsiteX2" fmla="*/ 991344 w 991344"/>
                <a:gd name="connsiteY2" fmla="*/ 315934 h 315934"/>
                <a:gd name="connsiteX3" fmla="*/ 0 w 991344"/>
                <a:gd name="connsiteY3" fmla="*/ 315934 h 315934"/>
                <a:gd name="connsiteX0" fmla="*/ 0 w 991344"/>
                <a:gd name="connsiteY0" fmla="*/ 204203 h 204203"/>
                <a:gd name="connsiteX1" fmla="*/ 313233 w 991344"/>
                <a:gd name="connsiteY1" fmla="*/ 0 h 204203"/>
                <a:gd name="connsiteX2" fmla="*/ 991344 w 991344"/>
                <a:gd name="connsiteY2" fmla="*/ 204203 h 204203"/>
                <a:gd name="connsiteX3" fmla="*/ 0 w 991344"/>
                <a:gd name="connsiteY3" fmla="*/ 204203 h 204203"/>
                <a:gd name="connsiteX0" fmla="*/ 0 w 991344"/>
                <a:gd name="connsiteY0" fmla="*/ 229671 h 229671"/>
                <a:gd name="connsiteX1" fmla="*/ 193603 w 991344"/>
                <a:gd name="connsiteY1" fmla="*/ 0 h 229671"/>
                <a:gd name="connsiteX2" fmla="*/ 991344 w 991344"/>
                <a:gd name="connsiteY2" fmla="*/ 229671 h 229671"/>
                <a:gd name="connsiteX3" fmla="*/ 0 w 991344"/>
                <a:gd name="connsiteY3" fmla="*/ 229671 h 229671"/>
                <a:gd name="connsiteX0" fmla="*/ 0 w 931529"/>
                <a:gd name="connsiteY0" fmla="*/ 246650 h 246650"/>
                <a:gd name="connsiteX1" fmla="*/ 133788 w 931529"/>
                <a:gd name="connsiteY1" fmla="*/ 0 h 246650"/>
                <a:gd name="connsiteX2" fmla="*/ 931529 w 931529"/>
                <a:gd name="connsiteY2" fmla="*/ 229671 h 246650"/>
                <a:gd name="connsiteX3" fmla="*/ 0 w 931529"/>
                <a:gd name="connsiteY3" fmla="*/ 246650 h 246650"/>
                <a:gd name="connsiteX0" fmla="*/ 0 w 931529"/>
                <a:gd name="connsiteY0" fmla="*/ 229671 h 229671"/>
                <a:gd name="connsiteX1" fmla="*/ 133788 w 931529"/>
                <a:gd name="connsiteY1" fmla="*/ 0 h 229671"/>
                <a:gd name="connsiteX2" fmla="*/ 931529 w 931529"/>
                <a:gd name="connsiteY2" fmla="*/ 229671 h 229671"/>
                <a:gd name="connsiteX3" fmla="*/ 0 w 931529"/>
                <a:gd name="connsiteY3" fmla="*/ 229671 h 229671"/>
                <a:gd name="connsiteX0" fmla="*/ 0 w 931529"/>
                <a:gd name="connsiteY0" fmla="*/ 223203 h 223203"/>
                <a:gd name="connsiteX1" fmla="*/ 201772 w 931529"/>
                <a:gd name="connsiteY1" fmla="*/ 0 h 223203"/>
                <a:gd name="connsiteX2" fmla="*/ 931529 w 931529"/>
                <a:gd name="connsiteY2" fmla="*/ 223203 h 223203"/>
                <a:gd name="connsiteX3" fmla="*/ 0 w 931529"/>
                <a:gd name="connsiteY3" fmla="*/ 223203 h 22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529" h="223203">
                  <a:moveTo>
                    <a:pt x="0" y="223203"/>
                  </a:moveTo>
                  <a:lnTo>
                    <a:pt x="201772" y="0"/>
                  </a:lnTo>
                  <a:lnTo>
                    <a:pt x="931529" y="223203"/>
                  </a:lnTo>
                  <a:lnTo>
                    <a:pt x="0" y="223203"/>
                  </a:lnTo>
                  <a:close/>
                </a:path>
              </a:pathLst>
            </a:custGeom>
            <a:solidFill>
              <a:srgbClr val="008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Номер слайда 30"/>
          <p:cNvSpPr>
            <a:spLocks noGrp="1"/>
          </p:cNvSpPr>
          <p:nvPr>
            <p:ph type="sldNum" sz="quarter" idx="11"/>
          </p:nvPr>
        </p:nvSpPr>
        <p:spPr>
          <a:xfrm>
            <a:off x="8630992" y="6536173"/>
            <a:ext cx="493486" cy="268514"/>
          </a:xfrm>
          <a:noFill/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90" y="34367"/>
            <a:ext cx="1442291" cy="144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41" y="3550229"/>
            <a:ext cx="3976688" cy="28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9" b="13203"/>
          <a:stretch/>
        </p:blipFill>
        <p:spPr bwMode="auto">
          <a:xfrm>
            <a:off x="2528748" y="1906784"/>
            <a:ext cx="4460874" cy="207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350797"/>
            <a:ext cx="2886950" cy="192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234331"/>
            <a:ext cx="27178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22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94666" y="20826"/>
            <a:ext cx="7969879" cy="1674624"/>
            <a:chOff x="677171" y="833636"/>
            <a:chExt cx="4452502" cy="1260942"/>
          </a:xfrm>
          <a:gradFill>
            <a:gsLst>
              <a:gs pos="0">
                <a:srgbClr val="617DC3"/>
              </a:gs>
              <a:gs pos="0">
                <a:srgbClr val="00228E"/>
              </a:gs>
              <a:gs pos="100000">
                <a:schemeClr val="bg1"/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grpSpPr>
        <p:sp>
          <p:nvSpPr>
            <p:cNvPr id="12" name="Блок-схема: данные 2"/>
            <p:cNvSpPr/>
            <p:nvPr/>
          </p:nvSpPr>
          <p:spPr>
            <a:xfrm>
              <a:off x="677171" y="1158426"/>
              <a:ext cx="4452502" cy="936152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009"/>
                <a:gd name="connsiteY0" fmla="*/ 10092 h 10092"/>
                <a:gd name="connsiteX1" fmla="*/ 9 w 8009"/>
                <a:gd name="connsiteY1" fmla="*/ 0 h 10092"/>
                <a:gd name="connsiteX2" fmla="*/ 8009 w 8009"/>
                <a:gd name="connsiteY2" fmla="*/ 0 h 10092"/>
                <a:gd name="connsiteX3" fmla="*/ 6009 w 8009"/>
                <a:gd name="connsiteY3" fmla="*/ 10000 h 10092"/>
                <a:gd name="connsiteX4" fmla="*/ 0 w 8009"/>
                <a:gd name="connsiteY4" fmla="*/ 10092 h 10092"/>
                <a:gd name="connsiteX0" fmla="*/ 0 w 10000"/>
                <a:gd name="connsiteY0" fmla="*/ 10000 h 10000"/>
                <a:gd name="connsiteX1" fmla="*/ 11 w 10000"/>
                <a:gd name="connsiteY1" fmla="*/ 0 h 10000"/>
                <a:gd name="connsiteX2" fmla="*/ 10000 w 10000"/>
                <a:gd name="connsiteY2" fmla="*/ 0 h 10000"/>
                <a:gd name="connsiteX3" fmla="*/ 7503 w 10000"/>
                <a:gd name="connsiteY3" fmla="*/ 9909 h 10000"/>
                <a:gd name="connsiteX4" fmla="*/ 0 w 10000"/>
                <a:gd name="connsiteY4" fmla="*/ 10000 h 10000"/>
                <a:gd name="connsiteX0" fmla="*/ 0 w 9020"/>
                <a:gd name="connsiteY0" fmla="*/ 10070 h 10070"/>
                <a:gd name="connsiteX1" fmla="*/ 11 w 9020"/>
                <a:gd name="connsiteY1" fmla="*/ 70 h 10070"/>
                <a:gd name="connsiteX2" fmla="*/ 9020 w 9020"/>
                <a:gd name="connsiteY2" fmla="*/ 0 h 10070"/>
                <a:gd name="connsiteX3" fmla="*/ 7503 w 9020"/>
                <a:gd name="connsiteY3" fmla="*/ 9979 h 10070"/>
                <a:gd name="connsiteX4" fmla="*/ 0 w 9020"/>
                <a:gd name="connsiteY4" fmla="*/ 10070 h 10070"/>
                <a:gd name="connsiteX0" fmla="*/ 0 w 9486"/>
                <a:gd name="connsiteY0" fmla="*/ 9931 h 9931"/>
                <a:gd name="connsiteX1" fmla="*/ 12 w 9486"/>
                <a:gd name="connsiteY1" fmla="*/ 1 h 9931"/>
                <a:gd name="connsiteX2" fmla="*/ 9486 w 9486"/>
                <a:gd name="connsiteY2" fmla="*/ 0 h 9931"/>
                <a:gd name="connsiteX3" fmla="*/ 8318 w 9486"/>
                <a:gd name="connsiteY3" fmla="*/ 9841 h 9931"/>
                <a:gd name="connsiteX4" fmla="*/ 0 w 9486"/>
                <a:gd name="connsiteY4" fmla="*/ 9931 h 9931"/>
                <a:gd name="connsiteX0" fmla="*/ 0 w 9424"/>
                <a:gd name="connsiteY0" fmla="*/ 9999 h 9999"/>
                <a:gd name="connsiteX1" fmla="*/ 13 w 9424"/>
                <a:gd name="connsiteY1" fmla="*/ 0 h 9999"/>
                <a:gd name="connsiteX2" fmla="*/ 9424 w 9424"/>
                <a:gd name="connsiteY2" fmla="*/ 498 h 9999"/>
                <a:gd name="connsiteX3" fmla="*/ 8769 w 9424"/>
                <a:gd name="connsiteY3" fmla="*/ 9908 h 9999"/>
                <a:gd name="connsiteX4" fmla="*/ 0 w 9424"/>
                <a:gd name="connsiteY4" fmla="*/ 9999 h 9999"/>
                <a:gd name="connsiteX0" fmla="*/ 0 w 10017"/>
                <a:gd name="connsiteY0" fmla="*/ 10001 h 10001"/>
                <a:gd name="connsiteX1" fmla="*/ 14 w 10017"/>
                <a:gd name="connsiteY1" fmla="*/ 1 h 10001"/>
                <a:gd name="connsiteX2" fmla="*/ 10017 w 10017"/>
                <a:gd name="connsiteY2" fmla="*/ 0 h 10001"/>
                <a:gd name="connsiteX3" fmla="*/ 9305 w 10017"/>
                <a:gd name="connsiteY3" fmla="*/ 9910 h 10001"/>
                <a:gd name="connsiteX4" fmla="*/ 0 w 10017"/>
                <a:gd name="connsiteY4" fmla="*/ 10001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7" h="10001">
                  <a:moveTo>
                    <a:pt x="0" y="10001"/>
                  </a:moveTo>
                  <a:cubicBezTo>
                    <a:pt x="4" y="6668"/>
                    <a:pt x="8" y="3333"/>
                    <a:pt x="14" y="1"/>
                  </a:cubicBezTo>
                  <a:lnTo>
                    <a:pt x="10017" y="0"/>
                  </a:lnTo>
                  <a:cubicBezTo>
                    <a:pt x="9786" y="3137"/>
                    <a:pt x="9536" y="6773"/>
                    <a:pt x="9305" y="9910"/>
                  </a:cubicBezTo>
                  <a:lnTo>
                    <a:pt x="0" y="10001"/>
                  </a:lnTo>
                  <a:close/>
                </a:path>
              </a:pathLst>
            </a:custGeom>
            <a:gradFill>
              <a:gsLst>
                <a:gs pos="83000">
                  <a:srgbClr val="778FCB"/>
                </a:gs>
                <a:gs pos="0">
                  <a:srgbClr val="002EC0"/>
                </a:gs>
                <a:gs pos="98000">
                  <a:schemeClr val="bg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Спасибо за внимание!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Равнобедренный треугольник 3"/>
            <p:cNvSpPr/>
            <p:nvPr/>
          </p:nvSpPr>
          <p:spPr>
            <a:xfrm>
              <a:off x="4711906" y="833636"/>
              <a:ext cx="417767" cy="324790"/>
            </a:xfrm>
            <a:custGeom>
              <a:avLst/>
              <a:gdLst>
                <a:gd name="connsiteX0" fmla="*/ 0 w 1296144"/>
                <a:gd name="connsiteY0" fmla="*/ 432048 h 432048"/>
                <a:gd name="connsiteX1" fmla="*/ 648072 w 1296144"/>
                <a:gd name="connsiteY1" fmla="*/ 0 h 432048"/>
                <a:gd name="connsiteX2" fmla="*/ 1296144 w 1296144"/>
                <a:gd name="connsiteY2" fmla="*/ 432048 h 432048"/>
                <a:gd name="connsiteX3" fmla="*/ 0 w 1296144"/>
                <a:gd name="connsiteY3" fmla="*/ 432048 h 432048"/>
                <a:gd name="connsiteX0" fmla="*/ 0 w 991344"/>
                <a:gd name="connsiteY0" fmla="*/ 432048 h 432048"/>
                <a:gd name="connsiteX1" fmla="*/ 343272 w 991344"/>
                <a:gd name="connsiteY1" fmla="*/ 0 h 432048"/>
                <a:gd name="connsiteX2" fmla="*/ 991344 w 991344"/>
                <a:gd name="connsiteY2" fmla="*/ 432048 h 432048"/>
                <a:gd name="connsiteX3" fmla="*/ 0 w 991344"/>
                <a:gd name="connsiteY3" fmla="*/ 432048 h 432048"/>
                <a:gd name="connsiteX0" fmla="*/ 0 w 991344"/>
                <a:gd name="connsiteY0" fmla="*/ 315934 h 315934"/>
                <a:gd name="connsiteX1" fmla="*/ 459387 w 991344"/>
                <a:gd name="connsiteY1" fmla="*/ 0 h 315934"/>
                <a:gd name="connsiteX2" fmla="*/ 991344 w 991344"/>
                <a:gd name="connsiteY2" fmla="*/ 315934 h 315934"/>
                <a:gd name="connsiteX3" fmla="*/ 0 w 991344"/>
                <a:gd name="connsiteY3" fmla="*/ 315934 h 315934"/>
                <a:gd name="connsiteX0" fmla="*/ 0 w 991344"/>
                <a:gd name="connsiteY0" fmla="*/ 204203 h 204203"/>
                <a:gd name="connsiteX1" fmla="*/ 313233 w 991344"/>
                <a:gd name="connsiteY1" fmla="*/ 0 h 204203"/>
                <a:gd name="connsiteX2" fmla="*/ 991344 w 991344"/>
                <a:gd name="connsiteY2" fmla="*/ 204203 h 204203"/>
                <a:gd name="connsiteX3" fmla="*/ 0 w 991344"/>
                <a:gd name="connsiteY3" fmla="*/ 204203 h 204203"/>
                <a:gd name="connsiteX0" fmla="*/ 0 w 991344"/>
                <a:gd name="connsiteY0" fmla="*/ 229671 h 229671"/>
                <a:gd name="connsiteX1" fmla="*/ 193603 w 991344"/>
                <a:gd name="connsiteY1" fmla="*/ 0 h 229671"/>
                <a:gd name="connsiteX2" fmla="*/ 991344 w 991344"/>
                <a:gd name="connsiteY2" fmla="*/ 229671 h 229671"/>
                <a:gd name="connsiteX3" fmla="*/ 0 w 991344"/>
                <a:gd name="connsiteY3" fmla="*/ 229671 h 229671"/>
                <a:gd name="connsiteX0" fmla="*/ 0 w 931529"/>
                <a:gd name="connsiteY0" fmla="*/ 246650 h 246650"/>
                <a:gd name="connsiteX1" fmla="*/ 133788 w 931529"/>
                <a:gd name="connsiteY1" fmla="*/ 0 h 246650"/>
                <a:gd name="connsiteX2" fmla="*/ 931529 w 931529"/>
                <a:gd name="connsiteY2" fmla="*/ 229671 h 246650"/>
                <a:gd name="connsiteX3" fmla="*/ 0 w 931529"/>
                <a:gd name="connsiteY3" fmla="*/ 246650 h 246650"/>
                <a:gd name="connsiteX0" fmla="*/ 0 w 931529"/>
                <a:gd name="connsiteY0" fmla="*/ 229671 h 229671"/>
                <a:gd name="connsiteX1" fmla="*/ 133788 w 931529"/>
                <a:gd name="connsiteY1" fmla="*/ 0 h 229671"/>
                <a:gd name="connsiteX2" fmla="*/ 931529 w 931529"/>
                <a:gd name="connsiteY2" fmla="*/ 229671 h 229671"/>
                <a:gd name="connsiteX3" fmla="*/ 0 w 931529"/>
                <a:gd name="connsiteY3" fmla="*/ 229671 h 229671"/>
                <a:gd name="connsiteX0" fmla="*/ 0 w 931529"/>
                <a:gd name="connsiteY0" fmla="*/ 223203 h 223203"/>
                <a:gd name="connsiteX1" fmla="*/ 201772 w 931529"/>
                <a:gd name="connsiteY1" fmla="*/ 0 h 223203"/>
                <a:gd name="connsiteX2" fmla="*/ 931529 w 931529"/>
                <a:gd name="connsiteY2" fmla="*/ 223203 h 223203"/>
                <a:gd name="connsiteX3" fmla="*/ 0 w 931529"/>
                <a:gd name="connsiteY3" fmla="*/ 223203 h 223203"/>
                <a:gd name="connsiteX0" fmla="*/ 0 w 1121216"/>
                <a:gd name="connsiteY0" fmla="*/ 223203 h 223203"/>
                <a:gd name="connsiteX1" fmla="*/ 391459 w 1121216"/>
                <a:gd name="connsiteY1" fmla="*/ 0 h 223203"/>
                <a:gd name="connsiteX2" fmla="*/ 1121216 w 1121216"/>
                <a:gd name="connsiteY2" fmla="*/ 223203 h 223203"/>
                <a:gd name="connsiteX3" fmla="*/ 0 w 1121216"/>
                <a:gd name="connsiteY3" fmla="*/ 223203 h 223203"/>
                <a:gd name="connsiteX0" fmla="*/ 0 w 1215593"/>
                <a:gd name="connsiteY0" fmla="*/ 223203 h 223203"/>
                <a:gd name="connsiteX1" fmla="*/ 485836 w 1215593"/>
                <a:gd name="connsiteY1" fmla="*/ 0 h 223203"/>
                <a:gd name="connsiteX2" fmla="*/ 1215593 w 1215593"/>
                <a:gd name="connsiteY2" fmla="*/ 223203 h 223203"/>
                <a:gd name="connsiteX3" fmla="*/ 0 w 1215593"/>
                <a:gd name="connsiteY3" fmla="*/ 223203 h 22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593" h="223203">
                  <a:moveTo>
                    <a:pt x="0" y="223203"/>
                  </a:moveTo>
                  <a:lnTo>
                    <a:pt x="485836" y="0"/>
                  </a:lnTo>
                  <a:lnTo>
                    <a:pt x="1215593" y="223203"/>
                  </a:lnTo>
                  <a:lnTo>
                    <a:pt x="0" y="2232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5"/>
          <p:cNvGrpSpPr/>
          <p:nvPr/>
        </p:nvGrpSpPr>
        <p:grpSpPr>
          <a:xfrm flipH="1">
            <a:off x="20545" y="6235063"/>
            <a:ext cx="9144000" cy="622937"/>
            <a:chOff x="-4854365" y="5702908"/>
            <a:chExt cx="12594165" cy="960457"/>
          </a:xfrm>
        </p:grpSpPr>
        <p:sp>
          <p:nvSpPr>
            <p:cNvPr id="22" name="Блок-схема: данные 2"/>
            <p:cNvSpPr/>
            <p:nvPr/>
          </p:nvSpPr>
          <p:spPr>
            <a:xfrm>
              <a:off x="-4854365" y="6084968"/>
              <a:ext cx="12565868" cy="578397"/>
            </a:xfrm>
            <a:custGeom>
              <a:avLst/>
              <a:gdLst>
                <a:gd name="connsiteX0" fmla="*/ 0 w 6075438"/>
                <a:gd name="connsiteY0" fmla="*/ 0 h 1005485"/>
                <a:gd name="connsiteX1" fmla="*/ 6075438 w 6075438"/>
                <a:gd name="connsiteY1" fmla="*/ 0 h 1005485"/>
                <a:gd name="connsiteX2" fmla="*/ 6075438 w 6075438"/>
                <a:gd name="connsiteY2" fmla="*/ 1005485 h 1005485"/>
                <a:gd name="connsiteX3" fmla="*/ 0 w 6075438"/>
                <a:gd name="connsiteY3" fmla="*/ 1005485 h 1005485"/>
                <a:gd name="connsiteX4" fmla="*/ 0 w 6075438"/>
                <a:gd name="connsiteY4" fmla="*/ 0 h 1005485"/>
                <a:gd name="connsiteX0" fmla="*/ 0 w 6075438"/>
                <a:gd name="connsiteY0" fmla="*/ 0 h 1020000"/>
                <a:gd name="connsiteX1" fmla="*/ 6075438 w 6075438"/>
                <a:gd name="connsiteY1" fmla="*/ 0 h 1020000"/>
                <a:gd name="connsiteX2" fmla="*/ 5088467 w 6075438"/>
                <a:gd name="connsiteY2" fmla="*/ 1020000 h 1020000"/>
                <a:gd name="connsiteX3" fmla="*/ 0 w 6075438"/>
                <a:gd name="connsiteY3" fmla="*/ 1005485 h 1020000"/>
                <a:gd name="connsiteX4" fmla="*/ 0 w 6075438"/>
                <a:gd name="connsiteY4" fmla="*/ 0 h 1020000"/>
                <a:gd name="connsiteX0" fmla="*/ 0 w 5231018"/>
                <a:gd name="connsiteY0" fmla="*/ 55514 h 1075514"/>
                <a:gd name="connsiteX1" fmla="*/ 5231018 w 5231018"/>
                <a:gd name="connsiteY1" fmla="*/ 0 h 1075514"/>
                <a:gd name="connsiteX2" fmla="*/ 5088467 w 5231018"/>
                <a:gd name="connsiteY2" fmla="*/ 1075514 h 1075514"/>
                <a:gd name="connsiteX3" fmla="*/ 0 w 5231018"/>
                <a:gd name="connsiteY3" fmla="*/ 1060999 h 1075514"/>
                <a:gd name="connsiteX4" fmla="*/ 0 w 5231018"/>
                <a:gd name="connsiteY4" fmla="*/ 55514 h 107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1018" h="1075514">
                  <a:moveTo>
                    <a:pt x="0" y="55514"/>
                  </a:moveTo>
                  <a:lnTo>
                    <a:pt x="5231018" y="0"/>
                  </a:lnTo>
                  <a:lnTo>
                    <a:pt x="5088467" y="1075514"/>
                  </a:lnTo>
                  <a:lnTo>
                    <a:pt x="0" y="1060999"/>
                  </a:lnTo>
                  <a:lnTo>
                    <a:pt x="0" y="55514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114300" ty="25400" sx="15000" sy="6000" flip="xy" algn="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3"/>
            <p:cNvSpPr/>
            <p:nvPr/>
          </p:nvSpPr>
          <p:spPr>
            <a:xfrm>
              <a:off x="6970576" y="5702908"/>
              <a:ext cx="769224" cy="383666"/>
            </a:xfrm>
            <a:custGeom>
              <a:avLst/>
              <a:gdLst>
                <a:gd name="connsiteX0" fmla="*/ 0 w 1296144"/>
                <a:gd name="connsiteY0" fmla="*/ 432048 h 432048"/>
                <a:gd name="connsiteX1" fmla="*/ 648072 w 1296144"/>
                <a:gd name="connsiteY1" fmla="*/ 0 h 432048"/>
                <a:gd name="connsiteX2" fmla="*/ 1296144 w 1296144"/>
                <a:gd name="connsiteY2" fmla="*/ 432048 h 432048"/>
                <a:gd name="connsiteX3" fmla="*/ 0 w 1296144"/>
                <a:gd name="connsiteY3" fmla="*/ 432048 h 432048"/>
                <a:gd name="connsiteX0" fmla="*/ 0 w 991344"/>
                <a:gd name="connsiteY0" fmla="*/ 432048 h 432048"/>
                <a:gd name="connsiteX1" fmla="*/ 343272 w 991344"/>
                <a:gd name="connsiteY1" fmla="*/ 0 h 432048"/>
                <a:gd name="connsiteX2" fmla="*/ 991344 w 991344"/>
                <a:gd name="connsiteY2" fmla="*/ 432048 h 432048"/>
                <a:gd name="connsiteX3" fmla="*/ 0 w 991344"/>
                <a:gd name="connsiteY3" fmla="*/ 432048 h 432048"/>
                <a:gd name="connsiteX0" fmla="*/ 0 w 991344"/>
                <a:gd name="connsiteY0" fmla="*/ 315934 h 315934"/>
                <a:gd name="connsiteX1" fmla="*/ 459387 w 991344"/>
                <a:gd name="connsiteY1" fmla="*/ 0 h 315934"/>
                <a:gd name="connsiteX2" fmla="*/ 991344 w 991344"/>
                <a:gd name="connsiteY2" fmla="*/ 315934 h 315934"/>
                <a:gd name="connsiteX3" fmla="*/ 0 w 991344"/>
                <a:gd name="connsiteY3" fmla="*/ 315934 h 315934"/>
                <a:gd name="connsiteX0" fmla="*/ 0 w 991344"/>
                <a:gd name="connsiteY0" fmla="*/ 204203 h 204203"/>
                <a:gd name="connsiteX1" fmla="*/ 313233 w 991344"/>
                <a:gd name="connsiteY1" fmla="*/ 0 h 204203"/>
                <a:gd name="connsiteX2" fmla="*/ 991344 w 991344"/>
                <a:gd name="connsiteY2" fmla="*/ 204203 h 204203"/>
                <a:gd name="connsiteX3" fmla="*/ 0 w 991344"/>
                <a:gd name="connsiteY3" fmla="*/ 204203 h 204203"/>
                <a:gd name="connsiteX0" fmla="*/ 0 w 991344"/>
                <a:gd name="connsiteY0" fmla="*/ 229671 h 229671"/>
                <a:gd name="connsiteX1" fmla="*/ 193603 w 991344"/>
                <a:gd name="connsiteY1" fmla="*/ 0 h 229671"/>
                <a:gd name="connsiteX2" fmla="*/ 991344 w 991344"/>
                <a:gd name="connsiteY2" fmla="*/ 229671 h 229671"/>
                <a:gd name="connsiteX3" fmla="*/ 0 w 991344"/>
                <a:gd name="connsiteY3" fmla="*/ 229671 h 229671"/>
                <a:gd name="connsiteX0" fmla="*/ 0 w 931529"/>
                <a:gd name="connsiteY0" fmla="*/ 246650 h 246650"/>
                <a:gd name="connsiteX1" fmla="*/ 133788 w 931529"/>
                <a:gd name="connsiteY1" fmla="*/ 0 h 246650"/>
                <a:gd name="connsiteX2" fmla="*/ 931529 w 931529"/>
                <a:gd name="connsiteY2" fmla="*/ 229671 h 246650"/>
                <a:gd name="connsiteX3" fmla="*/ 0 w 931529"/>
                <a:gd name="connsiteY3" fmla="*/ 246650 h 246650"/>
                <a:gd name="connsiteX0" fmla="*/ 0 w 931529"/>
                <a:gd name="connsiteY0" fmla="*/ 229671 h 229671"/>
                <a:gd name="connsiteX1" fmla="*/ 133788 w 931529"/>
                <a:gd name="connsiteY1" fmla="*/ 0 h 229671"/>
                <a:gd name="connsiteX2" fmla="*/ 931529 w 931529"/>
                <a:gd name="connsiteY2" fmla="*/ 229671 h 229671"/>
                <a:gd name="connsiteX3" fmla="*/ 0 w 931529"/>
                <a:gd name="connsiteY3" fmla="*/ 229671 h 229671"/>
                <a:gd name="connsiteX0" fmla="*/ 0 w 931529"/>
                <a:gd name="connsiteY0" fmla="*/ 223203 h 223203"/>
                <a:gd name="connsiteX1" fmla="*/ 201772 w 931529"/>
                <a:gd name="connsiteY1" fmla="*/ 0 h 223203"/>
                <a:gd name="connsiteX2" fmla="*/ 931529 w 931529"/>
                <a:gd name="connsiteY2" fmla="*/ 223203 h 223203"/>
                <a:gd name="connsiteX3" fmla="*/ 0 w 931529"/>
                <a:gd name="connsiteY3" fmla="*/ 223203 h 22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529" h="223203">
                  <a:moveTo>
                    <a:pt x="0" y="223203"/>
                  </a:moveTo>
                  <a:lnTo>
                    <a:pt x="201772" y="0"/>
                  </a:lnTo>
                  <a:lnTo>
                    <a:pt x="931529" y="223203"/>
                  </a:lnTo>
                  <a:lnTo>
                    <a:pt x="0" y="223203"/>
                  </a:lnTo>
                  <a:close/>
                </a:path>
              </a:pathLst>
            </a:custGeom>
            <a:solidFill>
              <a:srgbClr val="008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Номер слайда 30"/>
          <p:cNvSpPr>
            <a:spLocks noGrp="1"/>
          </p:cNvSpPr>
          <p:nvPr>
            <p:ph type="sldNum" sz="quarter" idx="11"/>
          </p:nvPr>
        </p:nvSpPr>
        <p:spPr>
          <a:xfrm>
            <a:off x="8630992" y="6536173"/>
            <a:ext cx="493486" cy="268514"/>
          </a:xfrm>
          <a:noFill/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90" y="34367"/>
            <a:ext cx="1442291" cy="144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23241" y="2971800"/>
            <a:ext cx="66622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Социально-психологическая служба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управлении образования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849232 63006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8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6363</TotalTime>
  <Words>252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Ширяева Анна Андреевна</dc:creator>
  <cp:lastModifiedBy>Кузнецова Елена Валерьевна</cp:lastModifiedBy>
  <cp:revision>367</cp:revision>
  <dcterms:created xsi:type="dcterms:W3CDTF">2018-12-11T14:40:29Z</dcterms:created>
  <dcterms:modified xsi:type="dcterms:W3CDTF">2025-10-21T13:53:42Z</dcterms:modified>
</cp:coreProperties>
</file>