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"Я выбрал не тот путь" выявление экстремистских взглядов среди подростков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 угрожает обществу, молодежь особо уязвима из-за поиска жизненных ориентиров.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66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Поддубный Владислав Витальевич
</a:t>
            </a:r>
            <a:pPr algn="ctr" indent="0" marL="0">
              <a:lnSpc>
                <a:spcPct val="100000"/>
              </a:lnSpc>
              <a:buNone/>
            </a:pPr>
            <a:r>
              <a:rPr lang="en-US" sz="666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истории и обществознания МБОУ СОШ №11 имени М.Ф. Мануйловой
</a:t>
            </a:r>
            <a:endParaRPr lang="en-US" sz="66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211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системной профилактики экстремизма
</a:t>
            </a:r>
            <a:endParaRPr lang="en-US" sz="4211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совместные и ежедневные усилия всех институтов общества помогут формировать критическое мышление и поддержку, снижая влияние радикальных идеологий среди молодежи
</a:t>
            </a:r>
            <a:pPr algn="ctr" indent="0" marL="0">
              <a:lnSpc>
                <a:spcPct val="100000"/>
              </a:lnSpc>
              <a:buNone/>
            </a:pPr>
            <a:r>
              <a:rPr lang="en-US" sz="755" b="1" dirty="0">
                <a:solidFill>
                  <a:srgbClr val="877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Настоящая сила и зрелость заключаются не в том, чтобы ненавидеть тех, кто слабее тебя, а в том, чтобы понимать их и оставаться верным своим принципам, не возводя их в абсолют
</a:t>
            </a:r>
            <a:endParaRPr lang="en-US" sz="134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933"/>
            <a:ext cx="6522721" cy="36038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молодежь особенно подвержена экстремизму?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ищут:
</a:t>
            </a:r>
            <a:pPr algn="l" indent="0" marL="0">
              <a:lnSpc>
                <a:spcPct val="100000"/>
              </a:lnSpc>
              <a:buNone/>
            </a:pPr>
            <a:r>
              <a:rPr lang="en-US" sz="825" b="1" dirty="0">
                <a:solidFill>
                  <a:srgbClr val="4646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Чувство значимости
</a:t>
            </a:r>
            <a:pPr algn="l" indent="0" marL="0">
              <a:lnSpc>
                <a:spcPct val="100000"/>
              </a:lnSpc>
              <a:buNone/>
            </a:pPr>
            <a:r>
              <a:rPr lang="en-US" sz="825" b="1" dirty="0">
                <a:solidFill>
                  <a:srgbClr val="4646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Чувство принадлежности
</a:t>
            </a:r>
            <a:pPr algn="l" indent="0" marL="0">
              <a:lnSpc>
                <a:spcPct val="100000"/>
              </a:lnSpc>
              <a:buNone/>
            </a:pPr>
            <a:r>
              <a:rPr lang="en-US" sz="825" b="1" dirty="0">
                <a:solidFill>
                  <a:srgbClr val="4646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Простой ответ на сложные вопросы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88" y="2225041"/>
            <a:ext cx="3358876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75136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происходит роковой выбор?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547427" y="2400301"/>
            <a:ext cx="32823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идентичности и одиночество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Непонимание КТО Я  и куда мне двигаться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авторитетного окружения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со стороны друзей или лидера, желание «быть как все» в определенной группе.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8372671" y="2400301"/>
            <a:ext cx="32823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критического мышления и давление окружения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Неумение анализировать информацию, отличать факты от манипуляций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и непонимание в семье и коллективе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7063" y="2400298"/>
            <a:ext cx="5307546" cy="24742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экстремизма: комплексный подход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профилактики включают образование, семью и общество с государственным участием.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Скоординированные усилия по воспитанию критического мышления и поддержке молодежи уменьшают влияние экстремизма.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субкультуры «стритэйдж» среди подростков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Романтизация опасных занятий, таких как руфинг и диггинг, создает иллюзию свободы, но ведет к тяжелым травмам.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Искажение восприятия риска вызывает рост безрассудных поступков и психологических травм у подростков.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на охраняемых объектах сопряжены с административной и уголовной ответственностью.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заманчивой обертке  скрывается очень суровая и часто трогательная реальность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04926" y="1268183"/>
            <a:ext cx="3984830" cy="8896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16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травматизма в несколько раз
</a:t>
            </a:r>
            <a:endParaRPr lang="en-US" sz="2916" dirty="0"/>
          </a:p>
        </p:txBody>
      </p:sp>
      <p:sp>
        <p:nvSpPr>
          <p:cNvPr id="4" name="Text 1"/>
          <p:cNvSpPr txBox="1"/>
          <p:nvPr/>
        </p:nvSpPr>
        <p:spPr>
          <a:xfrm>
            <a:off x="1304926" y="2162433"/>
            <a:ext cx="3375231" cy="3294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требует немедленной активизации профилактических мер и информирования подростков об опасностях.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МЧС, МВД, медицинские учреждения, 2022–2025 гг.
</a:t>
            </a:r>
            <a:endParaRPr lang="en-US" sz="2000" dirty="0"/>
          </a:p>
        </p:txBody>
      </p:sp>
      <p:sp>
        <p:nvSpPr>
          <p:cNvPr id="5" name="Text 2"/>
          <p:cNvSpPr txBox="1"/>
          <p:nvPr/>
        </p:nvSpPr>
        <p:spPr>
          <a:xfrm>
            <a:off x="7580675" y="2420949"/>
            <a:ext cx="3523800" cy="30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пострадавших получают тяжелые черепно-мозговые и позвоночные травмы, что подтверждается данными МЧС и МВД.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096000" y="6108622"/>
            <a:ext cx="5400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4115" y="2310659"/>
            <a:ext cx="4261757" cy="3314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Straight Edge: от здорового образа жизни к фанатизму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Изначально отказ от вредных привычек давал подросткам чувство контроля и морального превосходства.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Радикальные течения ведут к агрессии, социальной изоляции и психологическому давлению внутри сообщества, вредя психическому здоровью молодёжи.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3316" y="2225041"/>
            <a:ext cx="3233762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17754" y="2939393"/>
            <a:ext cx="2900517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превосходства и контроля: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фоне сверстников, которые экспериментируют с сигаретами и алкоголем, Straight Edge подросток чувствует себя «просветленным», более зрелым и сильным.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4424514" y="2939393"/>
            <a:ext cx="2900400" cy="24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Четкие правила и идентичность: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сложный подростковый период, когда идет поиск себя, Straight Edge предлагает готовую систему координат: что такое «хорошо» и что такое «плохо».
</a:t>
            </a:r>
            <a:pPr algn="l" indent="0" marL="0">
              <a:lnSpc>
                <a:spcPct val="100000"/>
              </a:lnSpc>
              <a:buNone/>
            </a:pPr>
            <a:r>
              <a:rPr lang="en-US" sz="1531" dirty="0">
                <a:solidFill>
                  <a:srgbClr val="7E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 до этого момента все звучит прекрасно. Однако...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Привлекательность философии для подростков и скрытые риски
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481" y="2400298"/>
            <a:ext cx="5664956" cy="24742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96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психологические риски в движении Straight Edge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299"/>
            <a:ext cx="3733068" cy="3314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негативные эффекты включают агрессию и буллинг, потерю индивидуальности, страх срыва и подмену ценностей.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DCD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Экстремальное давление и изоляция препятствуют гармоничному развитию подростков, увеличивая риски психических расстройств.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4" y="5030997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2025-10-13T17:50:09Z</dcterms:created>
  <dcterms:modified xsi:type="dcterms:W3CDTF">2025-10-13T17:50:09Z</dcterms:modified>
</cp:coreProperties>
</file>