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75" r:id="rId5"/>
    <p:sldId id="276" r:id="rId6"/>
    <p:sldId id="277" r:id="rId7"/>
    <p:sldId id="259" r:id="rId8"/>
    <p:sldId id="280" r:id="rId9"/>
    <p:sldId id="281" r:id="rId10"/>
    <p:sldId id="282" r:id="rId11"/>
    <p:sldId id="261" r:id="rId12"/>
    <p:sldId id="269" r:id="rId13"/>
    <p:sldId id="262" r:id="rId14"/>
    <p:sldId id="268" r:id="rId15"/>
    <p:sldId id="267" r:id="rId16"/>
    <p:sldId id="264" r:id="rId17"/>
    <p:sldId id="265" r:id="rId18"/>
    <p:sldId id="263" r:id="rId19"/>
    <p:sldId id="266" r:id="rId20"/>
    <p:sldId id="260" r:id="rId21"/>
    <p:sldId id="28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49DE69-1A4F-4889-A50A-0BA26A9031FC}" type="doc">
      <dgm:prSet loTypeId="urn:microsoft.com/office/officeart/2005/8/layout/list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6E226F5-12A7-489E-AA02-2264058B451E}">
      <dgm:prSet/>
      <dgm:spPr/>
      <dgm:t>
        <a:bodyPr/>
        <a:lstStyle/>
        <a:p>
          <a:r>
            <a:rPr lang="ru-RU" smtClean="0"/>
            <a:t>урок-праздник</a:t>
          </a:r>
          <a:endParaRPr lang="ru-RU"/>
        </a:p>
      </dgm:t>
    </dgm:pt>
    <dgm:pt modelId="{CBDDF376-BA71-45A4-BE68-77BE168AC464}" type="parTrans" cxnId="{D54435A4-C5DA-4D41-AE54-F3C5D135E544}">
      <dgm:prSet/>
      <dgm:spPr/>
      <dgm:t>
        <a:bodyPr/>
        <a:lstStyle/>
        <a:p>
          <a:endParaRPr lang="ru-RU"/>
        </a:p>
      </dgm:t>
    </dgm:pt>
    <dgm:pt modelId="{DDF213F0-7675-47E3-83DF-36C809D855A3}" type="sibTrans" cxnId="{D54435A4-C5DA-4D41-AE54-F3C5D135E544}">
      <dgm:prSet/>
      <dgm:spPr/>
      <dgm:t>
        <a:bodyPr/>
        <a:lstStyle/>
        <a:p>
          <a:endParaRPr lang="ru-RU"/>
        </a:p>
      </dgm:t>
    </dgm:pt>
    <dgm:pt modelId="{0B275628-A6D6-496A-89BF-C7B5E6D435E2}">
      <dgm:prSet/>
      <dgm:spPr/>
      <dgm:t>
        <a:bodyPr/>
        <a:lstStyle/>
        <a:p>
          <a:r>
            <a:rPr lang="ru-RU" smtClean="0"/>
            <a:t>ярмарка</a:t>
          </a:r>
          <a:endParaRPr lang="ru-RU"/>
        </a:p>
      </dgm:t>
    </dgm:pt>
    <dgm:pt modelId="{258EBE78-F6DC-49AD-9DE3-C60CD9529CCE}" type="parTrans" cxnId="{FAF7581D-F346-4414-9B8B-5DF94EBFB1D1}">
      <dgm:prSet/>
      <dgm:spPr/>
      <dgm:t>
        <a:bodyPr/>
        <a:lstStyle/>
        <a:p>
          <a:endParaRPr lang="ru-RU"/>
        </a:p>
      </dgm:t>
    </dgm:pt>
    <dgm:pt modelId="{879690C8-004E-42A8-B942-8EEE8CD51DBE}" type="sibTrans" cxnId="{FAF7581D-F346-4414-9B8B-5DF94EBFB1D1}">
      <dgm:prSet/>
      <dgm:spPr/>
      <dgm:t>
        <a:bodyPr/>
        <a:lstStyle/>
        <a:p>
          <a:endParaRPr lang="ru-RU"/>
        </a:p>
      </dgm:t>
    </dgm:pt>
    <dgm:pt modelId="{1666F819-D128-43C4-8B09-E0018CB47C57}">
      <dgm:prSet/>
      <dgm:spPr/>
      <dgm:t>
        <a:bodyPr/>
        <a:lstStyle/>
        <a:p>
          <a:r>
            <a:rPr lang="ru-RU" smtClean="0"/>
            <a:t>спортивные состязания</a:t>
          </a:r>
          <a:endParaRPr lang="ru-RU"/>
        </a:p>
      </dgm:t>
    </dgm:pt>
    <dgm:pt modelId="{FBCC2C76-3B9D-4839-9298-123F3D4F53A4}" type="parTrans" cxnId="{FD98A07C-5D47-45DB-A25D-006FDD843A50}">
      <dgm:prSet/>
      <dgm:spPr/>
      <dgm:t>
        <a:bodyPr/>
        <a:lstStyle/>
        <a:p>
          <a:endParaRPr lang="ru-RU"/>
        </a:p>
      </dgm:t>
    </dgm:pt>
    <dgm:pt modelId="{295A6ADA-4259-46D3-AC31-87F086B6EF76}" type="sibTrans" cxnId="{FD98A07C-5D47-45DB-A25D-006FDD843A50}">
      <dgm:prSet/>
      <dgm:spPr/>
      <dgm:t>
        <a:bodyPr/>
        <a:lstStyle/>
        <a:p>
          <a:endParaRPr lang="ru-RU"/>
        </a:p>
      </dgm:t>
    </dgm:pt>
    <dgm:pt modelId="{B7A45F2D-8782-4540-8326-1739A9FF3AAC}" type="pres">
      <dgm:prSet presAssocID="{BA49DE69-1A4F-4889-A50A-0BA26A9031F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9DC68B-DE1A-44A2-BABF-903454E90E70}" type="pres">
      <dgm:prSet presAssocID="{D6E226F5-12A7-489E-AA02-2264058B451E}" presName="parentLin" presStyleCnt="0"/>
      <dgm:spPr/>
    </dgm:pt>
    <dgm:pt modelId="{DA2507CF-3270-4EFD-96D9-747D03B55827}" type="pres">
      <dgm:prSet presAssocID="{D6E226F5-12A7-489E-AA02-2264058B451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C00FDF-9174-47C0-88FB-5616F1CCD1C4}" type="pres">
      <dgm:prSet presAssocID="{D6E226F5-12A7-489E-AA02-2264058B451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EF19E3-3712-42EF-9099-052E299D92D8}" type="pres">
      <dgm:prSet presAssocID="{D6E226F5-12A7-489E-AA02-2264058B451E}" presName="negativeSpace" presStyleCnt="0"/>
      <dgm:spPr/>
    </dgm:pt>
    <dgm:pt modelId="{91A6090F-93F6-42BF-9DFD-229156A467BE}" type="pres">
      <dgm:prSet presAssocID="{D6E226F5-12A7-489E-AA02-2264058B451E}" presName="childText" presStyleLbl="conFgAcc1" presStyleIdx="0" presStyleCnt="3">
        <dgm:presLayoutVars>
          <dgm:bulletEnabled val="1"/>
        </dgm:presLayoutVars>
      </dgm:prSet>
      <dgm:spPr/>
    </dgm:pt>
    <dgm:pt modelId="{F33EF68D-B5B2-4C15-80AD-6B9C703A5B4E}" type="pres">
      <dgm:prSet presAssocID="{DDF213F0-7675-47E3-83DF-36C809D855A3}" presName="spaceBetweenRectangles" presStyleCnt="0"/>
      <dgm:spPr/>
    </dgm:pt>
    <dgm:pt modelId="{11FD7576-8F99-4D57-9A41-72F27A699266}" type="pres">
      <dgm:prSet presAssocID="{0B275628-A6D6-496A-89BF-C7B5E6D435E2}" presName="parentLin" presStyleCnt="0"/>
      <dgm:spPr/>
    </dgm:pt>
    <dgm:pt modelId="{FA7AF607-118F-4804-9018-D2D3A9E3A793}" type="pres">
      <dgm:prSet presAssocID="{0B275628-A6D6-496A-89BF-C7B5E6D435E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A1D3E4-D013-4978-80EB-9A0299280DDC}" type="pres">
      <dgm:prSet presAssocID="{0B275628-A6D6-496A-89BF-C7B5E6D435E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CDE49-0F5F-48B5-A26F-149659CD4AE5}" type="pres">
      <dgm:prSet presAssocID="{0B275628-A6D6-496A-89BF-C7B5E6D435E2}" presName="negativeSpace" presStyleCnt="0"/>
      <dgm:spPr/>
    </dgm:pt>
    <dgm:pt modelId="{E8DD5015-681F-45B5-B9B1-2D9DF18B9290}" type="pres">
      <dgm:prSet presAssocID="{0B275628-A6D6-496A-89BF-C7B5E6D435E2}" presName="childText" presStyleLbl="conFgAcc1" presStyleIdx="1" presStyleCnt="3">
        <dgm:presLayoutVars>
          <dgm:bulletEnabled val="1"/>
        </dgm:presLayoutVars>
      </dgm:prSet>
      <dgm:spPr/>
    </dgm:pt>
    <dgm:pt modelId="{7C3CD4A7-B9E8-44DB-B73C-2F1191DFD786}" type="pres">
      <dgm:prSet presAssocID="{879690C8-004E-42A8-B942-8EEE8CD51DBE}" presName="spaceBetweenRectangles" presStyleCnt="0"/>
      <dgm:spPr/>
    </dgm:pt>
    <dgm:pt modelId="{1C019EDF-A995-4E01-8E75-E1068B65B1BC}" type="pres">
      <dgm:prSet presAssocID="{1666F819-D128-43C4-8B09-E0018CB47C57}" presName="parentLin" presStyleCnt="0"/>
      <dgm:spPr/>
    </dgm:pt>
    <dgm:pt modelId="{07A50574-4940-4354-87D3-9A708BE1B008}" type="pres">
      <dgm:prSet presAssocID="{1666F819-D128-43C4-8B09-E0018CB47C5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0548320-6274-4763-B116-6A4D1A190A61}" type="pres">
      <dgm:prSet presAssocID="{1666F819-D128-43C4-8B09-E0018CB47C5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E4BCE-7367-426F-9890-D33FAC49889B}" type="pres">
      <dgm:prSet presAssocID="{1666F819-D128-43C4-8B09-E0018CB47C57}" presName="negativeSpace" presStyleCnt="0"/>
      <dgm:spPr/>
    </dgm:pt>
    <dgm:pt modelId="{6EB46653-CE96-4B2E-B272-08063C2DE43F}" type="pres">
      <dgm:prSet presAssocID="{1666F819-D128-43C4-8B09-E0018CB47C5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FE3302F-2113-42E6-9CB0-82BD21A48695}" type="presOf" srcId="{D6E226F5-12A7-489E-AA02-2264058B451E}" destId="{DA2507CF-3270-4EFD-96D9-747D03B55827}" srcOrd="0" destOrd="0" presId="urn:microsoft.com/office/officeart/2005/8/layout/list1"/>
    <dgm:cxn modelId="{7B7F742B-5270-4CF4-BC7A-E1BB8F8DD023}" type="presOf" srcId="{D6E226F5-12A7-489E-AA02-2264058B451E}" destId="{35C00FDF-9174-47C0-88FB-5616F1CCD1C4}" srcOrd="1" destOrd="0" presId="urn:microsoft.com/office/officeart/2005/8/layout/list1"/>
    <dgm:cxn modelId="{6CC1B633-0FF4-4B79-BB02-D14B9C5EE1D1}" type="presOf" srcId="{1666F819-D128-43C4-8B09-E0018CB47C57}" destId="{40548320-6274-4763-B116-6A4D1A190A61}" srcOrd="1" destOrd="0" presId="urn:microsoft.com/office/officeart/2005/8/layout/list1"/>
    <dgm:cxn modelId="{F09F5603-7BC7-4367-8EE8-1446D25C3CE7}" type="presOf" srcId="{1666F819-D128-43C4-8B09-E0018CB47C57}" destId="{07A50574-4940-4354-87D3-9A708BE1B008}" srcOrd="0" destOrd="0" presId="urn:microsoft.com/office/officeart/2005/8/layout/list1"/>
    <dgm:cxn modelId="{4A5C2E9A-AFDE-400C-B699-E051AD7D0FBB}" type="presOf" srcId="{BA49DE69-1A4F-4889-A50A-0BA26A9031FC}" destId="{B7A45F2D-8782-4540-8326-1739A9FF3AAC}" srcOrd="0" destOrd="0" presId="urn:microsoft.com/office/officeart/2005/8/layout/list1"/>
    <dgm:cxn modelId="{7865316F-9B7B-423A-AE93-B44FE3788575}" type="presOf" srcId="{0B275628-A6D6-496A-89BF-C7B5E6D435E2}" destId="{FA7AF607-118F-4804-9018-D2D3A9E3A793}" srcOrd="0" destOrd="0" presId="urn:microsoft.com/office/officeart/2005/8/layout/list1"/>
    <dgm:cxn modelId="{D54435A4-C5DA-4D41-AE54-F3C5D135E544}" srcId="{BA49DE69-1A4F-4889-A50A-0BA26A9031FC}" destId="{D6E226F5-12A7-489E-AA02-2264058B451E}" srcOrd="0" destOrd="0" parTransId="{CBDDF376-BA71-45A4-BE68-77BE168AC464}" sibTransId="{DDF213F0-7675-47E3-83DF-36C809D855A3}"/>
    <dgm:cxn modelId="{FD98A07C-5D47-45DB-A25D-006FDD843A50}" srcId="{BA49DE69-1A4F-4889-A50A-0BA26A9031FC}" destId="{1666F819-D128-43C4-8B09-E0018CB47C57}" srcOrd="2" destOrd="0" parTransId="{FBCC2C76-3B9D-4839-9298-123F3D4F53A4}" sibTransId="{295A6ADA-4259-46D3-AC31-87F086B6EF76}"/>
    <dgm:cxn modelId="{1203C9C0-69D4-4C2D-B0D1-BC79B342DB62}" type="presOf" srcId="{0B275628-A6D6-496A-89BF-C7B5E6D435E2}" destId="{F8A1D3E4-D013-4978-80EB-9A0299280DDC}" srcOrd="1" destOrd="0" presId="urn:microsoft.com/office/officeart/2005/8/layout/list1"/>
    <dgm:cxn modelId="{FAF7581D-F346-4414-9B8B-5DF94EBFB1D1}" srcId="{BA49DE69-1A4F-4889-A50A-0BA26A9031FC}" destId="{0B275628-A6D6-496A-89BF-C7B5E6D435E2}" srcOrd="1" destOrd="0" parTransId="{258EBE78-F6DC-49AD-9DE3-C60CD9529CCE}" sibTransId="{879690C8-004E-42A8-B942-8EEE8CD51DBE}"/>
    <dgm:cxn modelId="{B3A2BB21-0C92-455E-8D07-949FC1FCA06B}" type="presParOf" srcId="{B7A45F2D-8782-4540-8326-1739A9FF3AAC}" destId="{609DC68B-DE1A-44A2-BABF-903454E90E70}" srcOrd="0" destOrd="0" presId="urn:microsoft.com/office/officeart/2005/8/layout/list1"/>
    <dgm:cxn modelId="{35F1D355-4344-42F1-9305-D3335A414EF6}" type="presParOf" srcId="{609DC68B-DE1A-44A2-BABF-903454E90E70}" destId="{DA2507CF-3270-4EFD-96D9-747D03B55827}" srcOrd="0" destOrd="0" presId="urn:microsoft.com/office/officeart/2005/8/layout/list1"/>
    <dgm:cxn modelId="{8508C4B8-2238-4ECB-8570-5365E73CA27A}" type="presParOf" srcId="{609DC68B-DE1A-44A2-BABF-903454E90E70}" destId="{35C00FDF-9174-47C0-88FB-5616F1CCD1C4}" srcOrd="1" destOrd="0" presId="urn:microsoft.com/office/officeart/2005/8/layout/list1"/>
    <dgm:cxn modelId="{2C8540CC-05CB-4ED9-AA6C-7951F39956D8}" type="presParOf" srcId="{B7A45F2D-8782-4540-8326-1739A9FF3AAC}" destId="{30EF19E3-3712-42EF-9099-052E299D92D8}" srcOrd="1" destOrd="0" presId="urn:microsoft.com/office/officeart/2005/8/layout/list1"/>
    <dgm:cxn modelId="{AEF48E4E-D6A5-49FD-A6A0-A5683F52C5FC}" type="presParOf" srcId="{B7A45F2D-8782-4540-8326-1739A9FF3AAC}" destId="{91A6090F-93F6-42BF-9DFD-229156A467BE}" srcOrd="2" destOrd="0" presId="urn:microsoft.com/office/officeart/2005/8/layout/list1"/>
    <dgm:cxn modelId="{EFAEB047-6ED7-41AF-BA88-3F604FDFB16B}" type="presParOf" srcId="{B7A45F2D-8782-4540-8326-1739A9FF3AAC}" destId="{F33EF68D-B5B2-4C15-80AD-6B9C703A5B4E}" srcOrd="3" destOrd="0" presId="urn:microsoft.com/office/officeart/2005/8/layout/list1"/>
    <dgm:cxn modelId="{776E3D4F-6748-4A87-BEA4-68CA2B30D1E2}" type="presParOf" srcId="{B7A45F2D-8782-4540-8326-1739A9FF3AAC}" destId="{11FD7576-8F99-4D57-9A41-72F27A699266}" srcOrd="4" destOrd="0" presId="urn:microsoft.com/office/officeart/2005/8/layout/list1"/>
    <dgm:cxn modelId="{E1A610D0-695A-4583-A02D-64D2BDE6E37A}" type="presParOf" srcId="{11FD7576-8F99-4D57-9A41-72F27A699266}" destId="{FA7AF607-118F-4804-9018-D2D3A9E3A793}" srcOrd="0" destOrd="0" presId="urn:microsoft.com/office/officeart/2005/8/layout/list1"/>
    <dgm:cxn modelId="{2261CE5A-851A-441C-8554-05C9B99B7BE1}" type="presParOf" srcId="{11FD7576-8F99-4D57-9A41-72F27A699266}" destId="{F8A1D3E4-D013-4978-80EB-9A0299280DDC}" srcOrd="1" destOrd="0" presId="urn:microsoft.com/office/officeart/2005/8/layout/list1"/>
    <dgm:cxn modelId="{51AB320F-6F5A-4F9E-A489-71EDF8862C01}" type="presParOf" srcId="{B7A45F2D-8782-4540-8326-1739A9FF3AAC}" destId="{7A8CDE49-0F5F-48B5-A26F-149659CD4AE5}" srcOrd="5" destOrd="0" presId="urn:microsoft.com/office/officeart/2005/8/layout/list1"/>
    <dgm:cxn modelId="{44F1547D-3762-49DC-8C79-772FEBE93551}" type="presParOf" srcId="{B7A45F2D-8782-4540-8326-1739A9FF3AAC}" destId="{E8DD5015-681F-45B5-B9B1-2D9DF18B9290}" srcOrd="6" destOrd="0" presId="urn:microsoft.com/office/officeart/2005/8/layout/list1"/>
    <dgm:cxn modelId="{D2BD4EB9-7A50-45CF-BBD3-AB0E09A90B92}" type="presParOf" srcId="{B7A45F2D-8782-4540-8326-1739A9FF3AAC}" destId="{7C3CD4A7-B9E8-44DB-B73C-2F1191DFD786}" srcOrd="7" destOrd="0" presId="urn:microsoft.com/office/officeart/2005/8/layout/list1"/>
    <dgm:cxn modelId="{6A319067-8533-422A-8B78-1F127677F642}" type="presParOf" srcId="{B7A45F2D-8782-4540-8326-1739A9FF3AAC}" destId="{1C019EDF-A995-4E01-8E75-E1068B65B1BC}" srcOrd="8" destOrd="0" presId="urn:microsoft.com/office/officeart/2005/8/layout/list1"/>
    <dgm:cxn modelId="{51EFE6B9-96D5-49E4-99BD-F662E49D7CE7}" type="presParOf" srcId="{1C019EDF-A995-4E01-8E75-E1068B65B1BC}" destId="{07A50574-4940-4354-87D3-9A708BE1B008}" srcOrd="0" destOrd="0" presId="urn:microsoft.com/office/officeart/2005/8/layout/list1"/>
    <dgm:cxn modelId="{28A44815-E5AF-4CB4-8F9C-2ECE93C54391}" type="presParOf" srcId="{1C019EDF-A995-4E01-8E75-E1068B65B1BC}" destId="{40548320-6274-4763-B116-6A4D1A190A61}" srcOrd="1" destOrd="0" presId="urn:microsoft.com/office/officeart/2005/8/layout/list1"/>
    <dgm:cxn modelId="{F1A22F4B-4586-4965-8B84-6368FF5C54D3}" type="presParOf" srcId="{B7A45F2D-8782-4540-8326-1739A9FF3AAC}" destId="{8DAE4BCE-7367-426F-9890-D33FAC49889B}" srcOrd="9" destOrd="0" presId="urn:microsoft.com/office/officeart/2005/8/layout/list1"/>
    <dgm:cxn modelId="{A96334B1-ABFB-4CC3-B981-D4BFFBCF7EF8}" type="presParOf" srcId="{B7A45F2D-8782-4540-8326-1739A9FF3AAC}" destId="{6EB46653-CE96-4B2E-B272-08063C2DE43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3EBAB6-8253-4BEE-9B07-A98DC539CBEC}" type="doc">
      <dgm:prSet loTypeId="urn:microsoft.com/office/officeart/2005/8/layout/cycle2" loCatId="cycle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D6214425-9DD5-4B9B-B70D-ED97C9091DD2}">
      <dgm:prSet custT="1"/>
      <dgm:spPr/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подготовка праздника</a:t>
          </a:r>
          <a:endParaRPr lang="ru-RU" sz="1800" dirty="0">
            <a:solidFill>
              <a:schemeClr val="bg1"/>
            </a:solidFill>
          </a:endParaRPr>
        </a:p>
      </dgm:t>
    </dgm:pt>
    <dgm:pt modelId="{721FA898-2CD5-4F42-9466-6D464C32399A}" type="parTrans" cxnId="{8C3ECDBF-8F47-4D99-876B-E142908AA661}">
      <dgm:prSet/>
      <dgm:spPr/>
      <dgm:t>
        <a:bodyPr/>
        <a:lstStyle/>
        <a:p>
          <a:endParaRPr lang="ru-RU"/>
        </a:p>
      </dgm:t>
    </dgm:pt>
    <dgm:pt modelId="{6A867602-14BA-4201-A432-CC07B8C262E6}" type="sibTrans" cxnId="{8C3ECDBF-8F47-4D99-876B-E142908AA661}">
      <dgm:prSet/>
      <dgm:spPr/>
      <dgm:t>
        <a:bodyPr/>
        <a:lstStyle/>
        <a:p>
          <a:endParaRPr lang="ru-RU"/>
        </a:p>
      </dgm:t>
    </dgm:pt>
    <dgm:pt modelId="{AE104558-6099-4203-ADD5-F41EC751AFE6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поиски информации</a:t>
          </a:r>
          <a:endParaRPr lang="ru-RU" sz="1600" dirty="0">
            <a:solidFill>
              <a:schemeClr val="bg1"/>
            </a:solidFill>
          </a:endParaRPr>
        </a:p>
      </dgm:t>
    </dgm:pt>
    <dgm:pt modelId="{F6C95F0D-A237-4DB6-9E27-421ED7028246}" type="parTrans" cxnId="{C53956A8-48D1-4249-B4E3-31295C518A10}">
      <dgm:prSet/>
      <dgm:spPr/>
      <dgm:t>
        <a:bodyPr/>
        <a:lstStyle/>
        <a:p>
          <a:endParaRPr lang="ru-RU"/>
        </a:p>
      </dgm:t>
    </dgm:pt>
    <dgm:pt modelId="{289C4CF0-0764-4757-9890-E53451A59CED}" type="sibTrans" cxnId="{C53956A8-48D1-4249-B4E3-31295C518A10}">
      <dgm:prSet/>
      <dgm:spPr/>
      <dgm:t>
        <a:bodyPr/>
        <a:lstStyle/>
        <a:p>
          <a:endParaRPr lang="ru-RU"/>
        </a:p>
      </dgm:t>
    </dgm:pt>
    <dgm:pt modelId="{C6B7A69A-1251-4DCE-8434-F90506734CD7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разучивание песен, танцев, частушек</a:t>
          </a:r>
          <a:endParaRPr lang="ru-RU" sz="1600" dirty="0">
            <a:solidFill>
              <a:schemeClr val="bg1"/>
            </a:solidFill>
          </a:endParaRPr>
        </a:p>
      </dgm:t>
    </dgm:pt>
    <dgm:pt modelId="{51162AF6-7A54-42CD-9247-FA5A81E3E9B8}" type="parTrans" cxnId="{AFC5C1D0-754D-4394-BF50-77170DD2F6AE}">
      <dgm:prSet/>
      <dgm:spPr/>
      <dgm:t>
        <a:bodyPr/>
        <a:lstStyle/>
        <a:p>
          <a:endParaRPr lang="ru-RU"/>
        </a:p>
      </dgm:t>
    </dgm:pt>
    <dgm:pt modelId="{B84E4B3D-3F14-4542-9DE1-4E7192B0002B}" type="sibTrans" cxnId="{AFC5C1D0-754D-4394-BF50-77170DD2F6AE}">
      <dgm:prSet/>
      <dgm:spPr/>
      <dgm:t>
        <a:bodyPr/>
        <a:lstStyle/>
        <a:p>
          <a:endParaRPr lang="ru-RU"/>
        </a:p>
      </dgm:t>
    </dgm:pt>
    <dgm:pt modelId="{72C76437-58FB-413D-B35F-F7DA96F1602A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изготовление предметов ДПИ</a:t>
          </a:r>
          <a:endParaRPr lang="ru-RU" sz="1600" dirty="0">
            <a:solidFill>
              <a:schemeClr val="bg1"/>
            </a:solidFill>
          </a:endParaRPr>
        </a:p>
      </dgm:t>
    </dgm:pt>
    <dgm:pt modelId="{48678705-8FF7-426C-9266-FE75927EE190}" type="parTrans" cxnId="{9B1EE312-EDF8-4FE3-8300-FB89FB8B118A}">
      <dgm:prSet/>
      <dgm:spPr/>
      <dgm:t>
        <a:bodyPr/>
        <a:lstStyle/>
        <a:p>
          <a:endParaRPr lang="ru-RU"/>
        </a:p>
      </dgm:t>
    </dgm:pt>
    <dgm:pt modelId="{BAE559E4-2124-442D-8309-1CBE05EDF09B}" type="sibTrans" cxnId="{9B1EE312-EDF8-4FE3-8300-FB89FB8B118A}">
      <dgm:prSet/>
      <dgm:spPr/>
      <dgm:t>
        <a:bodyPr/>
        <a:lstStyle/>
        <a:p>
          <a:endParaRPr lang="ru-RU"/>
        </a:p>
      </dgm:t>
    </dgm:pt>
    <dgm:pt modelId="{158DD34C-E861-4BA5-B066-852890424511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</a:rPr>
            <a:t>проигрывание сценок народной жизни</a:t>
          </a:r>
          <a:endParaRPr lang="ru-RU" sz="1600" dirty="0">
            <a:solidFill>
              <a:schemeClr val="bg1"/>
            </a:solidFill>
          </a:endParaRPr>
        </a:p>
      </dgm:t>
    </dgm:pt>
    <dgm:pt modelId="{3486AAF2-5A98-4364-8123-973764F1F991}" type="parTrans" cxnId="{08581DDF-CF0A-433A-B8FD-2374D316CFCE}">
      <dgm:prSet/>
      <dgm:spPr/>
      <dgm:t>
        <a:bodyPr/>
        <a:lstStyle/>
        <a:p>
          <a:endParaRPr lang="ru-RU"/>
        </a:p>
      </dgm:t>
    </dgm:pt>
    <dgm:pt modelId="{3E3D40EE-CC7B-4A9F-B5C9-9F71209AACC6}" type="sibTrans" cxnId="{08581DDF-CF0A-433A-B8FD-2374D316CFCE}">
      <dgm:prSet/>
      <dgm:spPr/>
      <dgm:t>
        <a:bodyPr/>
        <a:lstStyle/>
        <a:p>
          <a:endParaRPr lang="ru-RU"/>
        </a:p>
      </dgm:t>
    </dgm:pt>
    <dgm:pt modelId="{DA0306D3-90A3-4225-A777-0130A0D8EF20}" type="pres">
      <dgm:prSet presAssocID="{723EBAB6-8253-4BEE-9B07-A98DC539CBE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9438E8-F735-41C4-ABD4-192A337E8CA9}" type="pres">
      <dgm:prSet presAssocID="{D6214425-9DD5-4B9B-B70D-ED97C9091DD2}" presName="node" presStyleLbl="node1" presStyleIdx="0" presStyleCnt="5" custScaleX="114330" custScaleY="112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3C8EA-090C-4AF8-BF29-D62BD7369E42}" type="pres">
      <dgm:prSet presAssocID="{6A867602-14BA-4201-A432-CC07B8C262E6}" presName="sibTrans" presStyleLbl="sibTrans2D1" presStyleIdx="0" presStyleCnt="5"/>
      <dgm:spPr/>
      <dgm:t>
        <a:bodyPr/>
        <a:lstStyle/>
        <a:p>
          <a:endParaRPr lang="ru-RU"/>
        </a:p>
      </dgm:t>
    </dgm:pt>
    <dgm:pt modelId="{9917A5B0-615F-40BC-BD97-0ECC6FD7B5E3}" type="pres">
      <dgm:prSet presAssocID="{6A867602-14BA-4201-A432-CC07B8C262E6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A8FFEA2D-93D7-4627-A32E-407F088C5FAE}" type="pres">
      <dgm:prSet presAssocID="{AE104558-6099-4203-ADD5-F41EC751AFE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8CE168-FBBA-4DD4-A5F9-18CB5776D16E}" type="pres">
      <dgm:prSet presAssocID="{289C4CF0-0764-4757-9890-E53451A59CED}" presName="sibTrans" presStyleLbl="sibTrans2D1" presStyleIdx="1" presStyleCnt="5"/>
      <dgm:spPr/>
      <dgm:t>
        <a:bodyPr/>
        <a:lstStyle/>
        <a:p>
          <a:endParaRPr lang="ru-RU"/>
        </a:p>
      </dgm:t>
    </dgm:pt>
    <dgm:pt modelId="{9EB1792B-D63A-43AC-B537-34ECA7F794E8}" type="pres">
      <dgm:prSet presAssocID="{289C4CF0-0764-4757-9890-E53451A59CED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21F0AD2-9C5D-45C7-837C-EC3B65A6868E}" type="pres">
      <dgm:prSet presAssocID="{158DD34C-E861-4BA5-B066-852890424511}" presName="node" presStyleLbl="node1" presStyleIdx="2" presStyleCnt="5" custScaleX="113997" custScaleY="103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B90CA-A28B-40F5-B347-ED87FFBD38C6}" type="pres">
      <dgm:prSet presAssocID="{3E3D40EE-CC7B-4A9F-B5C9-9F71209AACC6}" presName="sibTrans" presStyleLbl="sibTrans2D1" presStyleIdx="2" presStyleCnt="5"/>
      <dgm:spPr/>
      <dgm:t>
        <a:bodyPr/>
        <a:lstStyle/>
        <a:p>
          <a:endParaRPr lang="ru-RU"/>
        </a:p>
      </dgm:t>
    </dgm:pt>
    <dgm:pt modelId="{638BD0AF-5D98-4172-8297-59229BA4C870}" type="pres">
      <dgm:prSet presAssocID="{3E3D40EE-CC7B-4A9F-B5C9-9F71209AACC6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955BA1D2-CBC6-4CA7-9701-D87B21449F46}" type="pres">
      <dgm:prSet presAssocID="{72C76437-58FB-413D-B35F-F7DA96F1602A}" presName="node" presStyleLbl="node1" presStyleIdx="3" presStyleCnt="5" custScaleX="106111" custScaleY="109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F07E9-9368-4F40-87DC-F7FDB50686C9}" type="pres">
      <dgm:prSet presAssocID="{BAE559E4-2124-442D-8309-1CBE05EDF09B}" presName="sibTrans" presStyleLbl="sibTrans2D1" presStyleIdx="3" presStyleCnt="5"/>
      <dgm:spPr/>
      <dgm:t>
        <a:bodyPr/>
        <a:lstStyle/>
        <a:p>
          <a:endParaRPr lang="ru-RU"/>
        </a:p>
      </dgm:t>
    </dgm:pt>
    <dgm:pt modelId="{F1BB8860-4433-44B8-A638-AE0F6144C86E}" type="pres">
      <dgm:prSet presAssocID="{BAE559E4-2124-442D-8309-1CBE05EDF09B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AB67AC5-F025-4BE4-9CE5-0B4BD2C7B90F}" type="pres">
      <dgm:prSet presAssocID="{C6B7A69A-1251-4DCE-8434-F90506734CD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00FDE-1EDB-4BDF-8268-A91D31F1A268}" type="pres">
      <dgm:prSet presAssocID="{B84E4B3D-3F14-4542-9DE1-4E7192B0002B}" presName="sibTrans" presStyleLbl="sibTrans2D1" presStyleIdx="4" presStyleCnt="5"/>
      <dgm:spPr/>
      <dgm:t>
        <a:bodyPr/>
        <a:lstStyle/>
        <a:p>
          <a:endParaRPr lang="ru-RU"/>
        </a:p>
      </dgm:t>
    </dgm:pt>
    <dgm:pt modelId="{7992B15E-1C4A-4CB8-8B05-D74D0D135E4E}" type="pres">
      <dgm:prSet presAssocID="{B84E4B3D-3F14-4542-9DE1-4E7192B0002B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4D0DF300-4FC8-41F5-A210-990FD2AA4A20}" type="presOf" srcId="{6A867602-14BA-4201-A432-CC07B8C262E6}" destId="{4623C8EA-090C-4AF8-BF29-D62BD7369E42}" srcOrd="0" destOrd="0" presId="urn:microsoft.com/office/officeart/2005/8/layout/cycle2"/>
    <dgm:cxn modelId="{76247330-FFCA-4E66-B67D-7EBE5B56BC1E}" type="presOf" srcId="{B84E4B3D-3F14-4542-9DE1-4E7192B0002B}" destId="{7992B15E-1C4A-4CB8-8B05-D74D0D135E4E}" srcOrd="1" destOrd="0" presId="urn:microsoft.com/office/officeart/2005/8/layout/cycle2"/>
    <dgm:cxn modelId="{9A16AECA-07B9-436C-9595-7B86D402B679}" type="presOf" srcId="{723EBAB6-8253-4BEE-9B07-A98DC539CBEC}" destId="{DA0306D3-90A3-4225-A777-0130A0D8EF20}" srcOrd="0" destOrd="0" presId="urn:microsoft.com/office/officeart/2005/8/layout/cycle2"/>
    <dgm:cxn modelId="{2969E7EC-E9A8-492D-B71F-B3808D9FDA43}" type="presOf" srcId="{158DD34C-E861-4BA5-B066-852890424511}" destId="{221F0AD2-9C5D-45C7-837C-EC3B65A6868E}" srcOrd="0" destOrd="0" presId="urn:microsoft.com/office/officeart/2005/8/layout/cycle2"/>
    <dgm:cxn modelId="{7DD1CADE-D229-4DD1-A3EE-043AD2C5C47B}" type="presOf" srcId="{D6214425-9DD5-4B9B-B70D-ED97C9091DD2}" destId="{E39438E8-F735-41C4-ABD4-192A337E8CA9}" srcOrd="0" destOrd="0" presId="urn:microsoft.com/office/officeart/2005/8/layout/cycle2"/>
    <dgm:cxn modelId="{F45CC141-1978-4D01-B4D5-37172E689492}" type="presOf" srcId="{289C4CF0-0764-4757-9890-E53451A59CED}" destId="{AC8CE168-FBBA-4DD4-A5F9-18CB5776D16E}" srcOrd="0" destOrd="0" presId="urn:microsoft.com/office/officeart/2005/8/layout/cycle2"/>
    <dgm:cxn modelId="{08581DDF-CF0A-433A-B8FD-2374D316CFCE}" srcId="{723EBAB6-8253-4BEE-9B07-A98DC539CBEC}" destId="{158DD34C-E861-4BA5-B066-852890424511}" srcOrd="2" destOrd="0" parTransId="{3486AAF2-5A98-4364-8123-973764F1F991}" sibTransId="{3E3D40EE-CC7B-4A9F-B5C9-9F71209AACC6}"/>
    <dgm:cxn modelId="{86BDE2C9-91D0-418A-8328-CC750B7BFB06}" type="presOf" srcId="{72C76437-58FB-413D-B35F-F7DA96F1602A}" destId="{955BA1D2-CBC6-4CA7-9701-D87B21449F46}" srcOrd="0" destOrd="0" presId="urn:microsoft.com/office/officeart/2005/8/layout/cycle2"/>
    <dgm:cxn modelId="{24F0EC0D-9ED4-4C37-9E67-747A1A62120C}" type="presOf" srcId="{3E3D40EE-CC7B-4A9F-B5C9-9F71209AACC6}" destId="{4B3B90CA-A28B-40F5-B347-ED87FFBD38C6}" srcOrd="0" destOrd="0" presId="urn:microsoft.com/office/officeart/2005/8/layout/cycle2"/>
    <dgm:cxn modelId="{9B1EE312-EDF8-4FE3-8300-FB89FB8B118A}" srcId="{723EBAB6-8253-4BEE-9B07-A98DC539CBEC}" destId="{72C76437-58FB-413D-B35F-F7DA96F1602A}" srcOrd="3" destOrd="0" parTransId="{48678705-8FF7-426C-9266-FE75927EE190}" sibTransId="{BAE559E4-2124-442D-8309-1CBE05EDF09B}"/>
    <dgm:cxn modelId="{F5A6E8B4-E5F5-43AC-B194-C8FB92FF2B47}" type="presOf" srcId="{6A867602-14BA-4201-A432-CC07B8C262E6}" destId="{9917A5B0-615F-40BC-BD97-0ECC6FD7B5E3}" srcOrd="1" destOrd="0" presId="urn:microsoft.com/office/officeart/2005/8/layout/cycle2"/>
    <dgm:cxn modelId="{56C01301-5163-4BA5-8C54-0D81FF3C1901}" type="presOf" srcId="{C6B7A69A-1251-4DCE-8434-F90506734CD7}" destId="{4AB67AC5-F025-4BE4-9CE5-0B4BD2C7B90F}" srcOrd="0" destOrd="0" presId="urn:microsoft.com/office/officeart/2005/8/layout/cycle2"/>
    <dgm:cxn modelId="{8C3ECDBF-8F47-4D99-876B-E142908AA661}" srcId="{723EBAB6-8253-4BEE-9B07-A98DC539CBEC}" destId="{D6214425-9DD5-4B9B-B70D-ED97C9091DD2}" srcOrd="0" destOrd="0" parTransId="{721FA898-2CD5-4F42-9466-6D464C32399A}" sibTransId="{6A867602-14BA-4201-A432-CC07B8C262E6}"/>
    <dgm:cxn modelId="{7162F028-65B7-4C5B-9EF0-3AE41300B937}" type="presOf" srcId="{B84E4B3D-3F14-4542-9DE1-4E7192B0002B}" destId="{AB800FDE-1EDB-4BDF-8268-A91D31F1A268}" srcOrd="0" destOrd="0" presId="urn:microsoft.com/office/officeart/2005/8/layout/cycle2"/>
    <dgm:cxn modelId="{58473C8F-76BA-41FE-A495-23A9FC5B3E13}" type="presOf" srcId="{289C4CF0-0764-4757-9890-E53451A59CED}" destId="{9EB1792B-D63A-43AC-B537-34ECA7F794E8}" srcOrd="1" destOrd="0" presId="urn:microsoft.com/office/officeart/2005/8/layout/cycle2"/>
    <dgm:cxn modelId="{0A61E41A-6B65-4A90-9833-9A7EBA21B53C}" type="presOf" srcId="{BAE559E4-2124-442D-8309-1CBE05EDF09B}" destId="{F1BB8860-4433-44B8-A638-AE0F6144C86E}" srcOrd="1" destOrd="0" presId="urn:microsoft.com/office/officeart/2005/8/layout/cycle2"/>
    <dgm:cxn modelId="{486E65C3-F009-472F-97E0-5BCF03408F08}" type="presOf" srcId="{AE104558-6099-4203-ADD5-F41EC751AFE6}" destId="{A8FFEA2D-93D7-4627-A32E-407F088C5FAE}" srcOrd="0" destOrd="0" presId="urn:microsoft.com/office/officeart/2005/8/layout/cycle2"/>
    <dgm:cxn modelId="{6683FB33-4B4A-4FBF-B404-D8DF6BF2ABCE}" type="presOf" srcId="{3E3D40EE-CC7B-4A9F-B5C9-9F71209AACC6}" destId="{638BD0AF-5D98-4172-8297-59229BA4C870}" srcOrd="1" destOrd="0" presId="urn:microsoft.com/office/officeart/2005/8/layout/cycle2"/>
    <dgm:cxn modelId="{A30FBBFA-A351-4AF2-BF8E-274FC128C7D5}" type="presOf" srcId="{BAE559E4-2124-442D-8309-1CBE05EDF09B}" destId="{04CF07E9-9368-4F40-87DC-F7FDB50686C9}" srcOrd="0" destOrd="0" presId="urn:microsoft.com/office/officeart/2005/8/layout/cycle2"/>
    <dgm:cxn modelId="{AFC5C1D0-754D-4394-BF50-77170DD2F6AE}" srcId="{723EBAB6-8253-4BEE-9B07-A98DC539CBEC}" destId="{C6B7A69A-1251-4DCE-8434-F90506734CD7}" srcOrd="4" destOrd="0" parTransId="{51162AF6-7A54-42CD-9247-FA5A81E3E9B8}" sibTransId="{B84E4B3D-3F14-4542-9DE1-4E7192B0002B}"/>
    <dgm:cxn modelId="{C53956A8-48D1-4249-B4E3-31295C518A10}" srcId="{723EBAB6-8253-4BEE-9B07-A98DC539CBEC}" destId="{AE104558-6099-4203-ADD5-F41EC751AFE6}" srcOrd="1" destOrd="0" parTransId="{F6C95F0D-A237-4DB6-9E27-421ED7028246}" sibTransId="{289C4CF0-0764-4757-9890-E53451A59CED}"/>
    <dgm:cxn modelId="{C10AA321-A3BB-402C-9A63-C84CFF4DDC33}" type="presParOf" srcId="{DA0306D3-90A3-4225-A777-0130A0D8EF20}" destId="{E39438E8-F735-41C4-ABD4-192A337E8CA9}" srcOrd="0" destOrd="0" presId="urn:microsoft.com/office/officeart/2005/8/layout/cycle2"/>
    <dgm:cxn modelId="{A46446F0-FA39-4A09-A400-6BFBE4E97EDB}" type="presParOf" srcId="{DA0306D3-90A3-4225-A777-0130A0D8EF20}" destId="{4623C8EA-090C-4AF8-BF29-D62BD7369E42}" srcOrd="1" destOrd="0" presId="urn:microsoft.com/office/officeart/2005/8/layout/cycle2"/>
    <dgm:cxn modelId="{E1ECDDD3-36B9-4A62-89C7-A787A58E9B25}" type="presParOf" srcId="{4623C8EA-090C-4AF8-BF29-D62BD7369E42}" destId="{9917A5B0-615F-40BC-BD97-0ECC6FD7B5E3}" srcOrd="0" destOrd="0" presId="urn:microsoft.com/office/officeart/2005/8/layout/cycle2"/>
    <dgm:cxn modelId="{3A94D3E3-BE51-481F-9F5F-8DAE82F1E64B}" type="presParOf" srcId="{DA0306D3-90A3-4225-A777-0130A0D8EF20}" destId="{A8FFEA2D-93D7-4627-A32E-407F088C5FAE}" srcOrd="2" destOrd="0" presId="urn:microsoft.com/office/officeart/2005/8/layout/cycle2"/>
    <dgm:cxn modelId="{4AA170C8-63B7-4C3D-9DB2-F5E8C82AD14E}" type="presParOf" srcId="{DA0306D3-90A3-4225-A777-0130A0D8EF20}" destId="{AC8CE168-FBBA-4DD4-A5F9-18CB5776D16E}" srcOrd="3" destOrd="0" presId="urn:microsoft.com/office/officeart/2005/8/layout/cycle2"/>
    <dgm:cxn modelId="{3CE07DE8-ED6D-430D-8331-2AE0D74DF0A8}" type="presParOf" srcId="{AC8CE168-FBBA-4DD4-A5F9-18CB5776D16E}" destId="{9EB1792B-D63A-43AC-B537-34ECA7F794E8}" srcOrd="0" destOrd="0" presId="urn:microsoft.com/office/officeart/2005/8/layout/cycle2"/>
    <dgm:cxn modelId="{281C2F2F-9E8A-4250-BE15-9407922652A8}" type="presParOf" srcId="{DA0306D3-90A3-4225-A777-0130A0D8EF20}" destId="{221F0AD2-9C5D-45C7-837C-EC3B65A6868E}" srcOrd="4" destOrd="0" presId="urn:microsoft.com/office/officeart/2005/8/layout/cycle2"/>
    <dgm:cxn modelId="{4F2201CC-B5C5-46C2-8DEE-AC2CCC758D4E}" type="presParOf" srcId="{DA0306D3-90A3-4225-A777-0130A0D8EF20}" destId="{4B3B90CA-A28B-40F5-B347-ED87FFBD38C6}" srcOrd="5" destOrd="0" presId="urn:microsoft.com/office/officeart/2005/8/layout/cycle2"/>
    <dgm:cxn modelId="{0D249E74-D241-4D51-ADE1-58AC9AC37B46}" type="presParOf" srcId="{4B3B90CA-A28B-40F5-B347-ED87FFBD38C6}" destId="{638BD0AF-5D98-4172-8297-59229BA4C870}" srcOrd="0" destOrd="0" presId="urn:microsoft.com/office/officeart/2005/8/layout/cycle2"/>
    <dgm:cxn modelId="{D1FC953B-E8CB-4D39-BCE2-D702DC6B03CF}" type="presParOf" srcId="{DA0306D3-90A3-4225-A777-0130A0D8EF20}" destId="{955BA1D2-CBC6-4CA7-9701-D87B21449F46}" srcOrd="6" destOrd="0" presId="urn:microsoft.com/office/officeart/2005/8/layout/cycle2"/>
    <dgm:cxn modelId="{A4FC7418-AAA3-451E-ABD9-74FF3194C78F}" type="presParOf" srcId="{DA0306D3-90A3-4225-A777-0130A0D8EF20}" destId="{04CF07E9-9368-4F40-87DC-F7FDB50686C9}" srcOrd="7" destOrd="0" presId="urn:microsoft.com/office/officeart/2005/8/layout/cycle2"/>
    <dgm:cxn modelId="{8096A49A-3065-470B-9A68-6AC47696026F}" type="presParOf" srcId="{04CF07E9-9368-4F40-87DC-F7FDB50686C9}" destId="{F1BB8860-4433-44B8-A638-AE0F6144C86E}" srcOrd="0" destOrd="0" presId="urn:microsoft.com/office/officeart/2005/8/layout/cycle2"/>
    <dgm:cxn modelId="{381588EB-E308-43A7-87F1-AF6EC06B3E94}" type="presParOf" srcId="{DA0306D3-90A3-4225-A777-0130A0D8EF20}" destId="{4AB67AC5-F025-4BE4-9CE5-0B4BD2C7B90F}" srcOrd="8" destOrd="0" presId="urn:microsoft.com/office/officeart/2005/8/layout/cycle2"/>
    <dgm:cxn modelId="{A7780EF6-3822-4BB1-866A-44DE024A2ED8}" type="presParOf" srcId="{DA0306D3-90A3-4225-A777-0130A0D8EF20}" destId="{AB800FDE-1EDB-4BDF-8268-A91D31F1A268}" srcOrd="9" destOrd="0" presId="urn:microsoft.com/office/officeart/2005/8/layout/cycle2"/>
    <dgm:cxn modelId="{9C923A73-C64D-4C63-A45D-7846E9EB29D5}" type="presParOf" srcId="{AB800FDE-1EDB-4BDF-8268-A91D31F1A268}" destId="{7992B15E-1C4A-4CB8-8B05-D74D0D135E4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0C477DB-6E4B-411F-B81F-0D7D917EC491}" type="doc">
      <dgm:prSet loTypeId="urn:microsoft.com/office/officeart/2005/8/layout/vList2" loCatId="list" qsTypeId="urn:microsoft.com/office/officeart/2005/8/quickstyle/simple1" qsCatId="simple" csTypeId="urn:microsoft.com/office/officeart/2005/8/colors/colorful1#3" csCatId="colorful" phldr="1"/>
      <dgm:spPr/>
    </dgm:pt>
    <dgm:pt modelId="{C5E3262E-4C79-4241-B564-6E8AD58BB1FD}">
      <dgm:prSet phldrT="[Текст]"/>
      <dgm:spPr/>
      <dgm:t>
        <a:bodyPr/>
        <a:lstStyle/>
        <a:p>
          <a:r>
            <a:rPr lang="ru-RU" dirty="0" smtClean="0"/>
            <a:t>формирование новых знаний</a:t>
          </a:r>
          <a:endParaRPr lang="ru-RU" dirty="0"/>
        </a:p>
      </dgm:t>
    </dgm:pt>
    <dgm:pt modelId="{DB0C6BDB-7135-45EA-820C-4E3C21C1219B}" type="parTrans" cxnId="{B21BA63A-631A-4D33-B05D-07EF5B1C677A}">
      <dgm:prSet/>
      <dgm:spPr/>
      <dgm:t>
        <a:bodyPr/>
        <a:lstStyle/>
        <a:p>
          <a:endParaRPr lang="ru-RU"/>
        </a:p>
      </dgm:t>
    </dgm:pt>
    <dgm:pt modelId="{F1ACEEA4-5603-4ED8-ABA2-D0751DF14E94}" type="sibTrans" cxnId="{B21BA63A-631A-4D33-B05D-07EF5B1C677A}">
      <dgm:prSet/>
      <dgm:spPr/>
      <dgm:t>
        <a:bodyPr/>
        <a:lstStyle/>
        <a:p>
          <a:endParaRPr lang="ru-RU"/>
        </a:p>
      </dgm:t>
    </dgm:pt>
    <dgm:pt modelId="{5C76C1D8-7FAB-480F-A179-895124BA11A8}">
      <dgm:prSet/>
      <dgm:spPr/>
      <dgm:t>
        <a:bodyPr/>
        <a:lstStyle/>
        <a:p>
          <a:r>
            <a:rPr lang="ru-RU" dirty="0" smtClean="0"/>
            <a:t>история и традиция своего края</a:t>
          </a:r>
          <a:endParaRPr lang="ru-RU" dirty="0"/>
        </a:p>
      </dgm:t>
    </dgm:pt>
    <dgm:pt modelId="{3B660B94-3ADD-4843-8874-B0D2C592F034}" type="parTrans" cxnId="{4E1080BA-5686-4B40-B13A-38F0C9F5A1A3}">
      <dgm:prSet/>
      <dgm:spPr/>
      <dgm:t>
        <a:bodyPr/>
        <a:lstStyle/>
        <a:p>
          <a:endParaRPr lang="ru-RU"/>
        </a:p>
      </dgm:t>
    </dgm:pt>
    <dgm:pt modelId="{E2775E7A-B212-4D4D-A633-E4072735535F}" type="sibTrans" cxnId="{4E1080BA-5686-4B40-B13A-38F0C9F5A1A3}">
      <dgm:prSet/>
      <dgm:spPr/>
      <dgm:t>
        <a:bodyPr/>
        <a:lstStyle/>
        <a:p>
          <a:endParaRPr lang="ru-RU"/>
        </a:p>
      </dgm:t>
    </dgm:pt>
    <dgm:pt modelId="{25F8355E-4223-4D96-8F9F-4EC47A31DE85}">
      <dgm:prSet/>
      <dgm:spPr/>
      <dgm:t>
        <a:bodyPr/>
        <a:lstStyle/>
        <a:p>
          <a:r>
            <a:rPr lang="ru-RU" dirty="0" smtClean="0"/>
            <a:t>правила общения</a:t>
          </a:r>
          <a:endParaRPr lang="ru-RU" dirty="0"/>
        </a:p>
      </dgm:t>
    </dgm:pt>
    <dgm:pt modelId="{9BECC9E8-5334-4473-85D7-140AD9C7830C}" type="parTrans" cxnId="{DEB761E9-7F8D-4B2B-B574-1B3BD31251CD}">
      <dgm:prSet/>
      <dgm:spPr/>
      <dgm:t>
        <a:bodyPr/>
        <a:lstStyle/>
        <a:p>
          <a:endParaRPr lang="ru-RU"/>
        </a:p>
      </dgm:t>
    </dgm:pt>
    <dgm:pt modelId="{F3ADEC28-E28E-44BF-B8D8-E15E1F1CD83E}" type="sibTrans" cxnId="{DEB761E9-7F8D-4B2B-B574-1B3BD31251CD}">
      <dgm:prSet/>
      <dgm:spPr/>
      <dgm:t>
        <a:bodyPr/>
        <a:lstStyle/>
        <a:p>
          <a:endParaRPr lang="ru-RU"/>
        </a:p>
      </dgm:t>
    </dgm:pt>
    <dgm:pt modelId="{83B9B1FB-D473-4AA3-9098-91D4CFA63154}">
      <dgm:prSet/>
      <dgm:spPr/>
      <dgm:t>
        <a:bodyPr/>
        <a:lstStyle/>
        <a:p>
          <a:r>
            <a:rPr lang="ru-RU" dirty="0" smtClean="0"/>
            <a:t>эстетические и нравственные ценности</a:t>
          </a:r>
          <a:endParaRPr lang="ru-RU" dirty="0"/>
        </a:p>
      </dgm:t>
    </dgm:pt>
    <dgm:pt modelId="{03783437-00D2-4807-9634-E009B3E3C16D}" type="parTrans" cxnId="{B734012E-37E0-4BA1-94B5-FBA7B3F63505}">
      <dgm:prSet/>
      <dgm:spPr/>
      <dgm:t>
        <a:bodyPr/>
        <a:lstStyle/>
        <a:p>
          <a:endParaRPr lang="ru-RU"/>
        </a:p>
      </dgm:t>
    </dgm:pt>
    <dgm:pt modelId="{899368D2-1E5D-46F4-B7DE-FD68BCF7C19D}" type="sibTrans" cxnId="{B734012E-37E0-4BA1-94B5-FBA7B3F63505}">
      <dgm:prSet/>
      <dgm:spPr/>
      <dgm:t>
        <a:bodyPr/>
        <a:lstStyle/>
        <a:p>
          <a:endParaRPr lang="ru-RU"/>
        </a:p>
      </dgm:t>
    </dgm:pt>
    <dgm:pt modelId="{A31C36DE-363C-470F-A2D9-CDA8C900C5AD}">
      <dgm:prSet/>
      <dgm:spPr/>
      <dgm:t>
        <a:bodyPr/>
        <a:lstStyle/>
        <a:p>
          <a:r>
            <a:rPr lang="ru-RU" dirty="0" smtClean="0"/>
            <a:t>уважительное отношение к своим близким</a:t>
          </a:r>
          <a:endParaRPr lang="ru-RU" dirty="0"/>
        </a:p>
      </dgm:t>
    </dgm:pt>
    <dgm:pt modelId="{69062A07-F2F5-4402-856A-D6441204DD36}" type="parTrans" cxnId="{BC9E0E6B-4DFF-4D77-8277-228B1160BA39}">
      <dgm:prSet/>
      <dgm:spPr/>
      <dgm:t>
        <a:bodyPr/>
        <a:lstStyle/>
        <a:p>
          <a:endParaRPr lang="ru-RU"/>
        </a:p>
      </dgm:t>
    </dgm:pt>
    <dgm:pt modelId="{3CE1D1E0-683C-4BC6-9F20-4BC3D0FC739F}" type="sibTrans" cxnId="{BC9E0E6B-4DFF-4D77-8277-228B1160BA39}">
      <dgm:prSet/>
      <dgm:spPr/>
      <dgm:t>
        <a:bodyPr/>
        <a:lstStyle/>
        <a:p>
          <a:endParaRPr lang="ru-RU"/>
        </a:p>
      </dgm:t>
    </dgm:pt>
    <dgm:pt modelId="{28BB2C64-9E7B-47F2-894A-18F4428A9967}" type="pres">
      <dgm:prSet presAssocID="{40C477DB-6E4B-411F-B81F-0D7D917EC491}" presName="linear" presStyleCnt="0">
        <dgm:presLayoutVars>
          <dgm:animLvl val="lvl"/>
          <dgm:resizeHandles val="exact"/>
        </dgm:presLayoutVars>
      </dgm:prSet>
      <dgm:spPr/>
    </dgm:pt>
    <dgm:pt modelId="{555CEA3A-F8AF-441C-97EE-8902169810CB}" type="pres">
      <dgm:prSet presAssocID="{5C76C1D8-7FAB-480F-A179-895124BA11A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7441-5332-4812-AAFF-8E25BACD87FF}" type="pres">
      <dgm:prSet presAssocID="{E2775E7A-B212-4D4D-A633-E4072735535F}" presName="spacer" presStyleCnt="0"/>
      <dgm:spPr/>
    </dgm:pt>
    <dgm:pt modelId="{AE5F7FD2-A8CE-460B-A849-FC6E52A181B0}" type="pres">
      <dgm:prSet presAssocID="{25F8355E-4223-4D96-8F9F-4EC47A31DE8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BAC05D-BE34-4F15-97D9-4B747F5403B6}" type="pres">
      <dgm:prSet presAssocID="{F3ADEC28-E28E-44BF-B8D8-E15E1F1CD83E}" presName="spacer" presStyleCnt="0"/>
      <dgm:spPr/>
    </dgm:pt>
    <dgm:pt modelId="{08E3C876-B110-4D86-BEAB-5D91FFA9592C}" type="pres">
      <dgm:prSet presAssocID="{C5E3262E-4C79-4241-B564-6E8AD58BB1F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DFBD1-BCF9-4B43-B2D2-884731B14D5C}" type="pres">
      <dgm:prSet presAssocID="{F1ACEEA4-5603-4ED8-ABA2-D0751DF14E94}" presName="spacer" presStyleCnt="0"/>
      <dgm:spPr/>
    </dgm:pt>
    <dgm:pt modelId="{C6587A2D-BE79-4830-B92A-ABB82FF5147C}" type="pres">
      <dgm:prSet presAssocID="{A31C36DE-363C-470F-A2D9-CDA8C900C5AD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B79CAF-D13C-43AC-A076-095D4B88638D}" type="pres">
      <dgm:prSet presAssocID="{3CE1D1E0-683C-4BC6-9F20-4BC3D0FC739F}" presName="spacer" presStyleCnt="0"/>
      <dgm:spPr/>
    </dgm:pt>
    <dgm:pt modelId="{B473F0D6-0F07-42F0-A019-5E4B968C3C0A}" type="pres">
      <dgm:prSet presAssocID="{83B9B1FB-D473-4AA3-9098-91D4CFA6315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9E0E6B-4DFF-4D77-8277-228B1160BA39}" srcId="{40C477DB-6E4B-411F-B81F-0D7D917EC491}" destId="{A31C36DE-363C-470F-A2D9-CDA8C900C5AD}" srcOrd="3" destOrd="0" parTransId="{69062A07-F2F5-4402-856A-D6441204DD36}" sibTransId="{3CE1D1E0-683C-4BC6-9F20-4BC3D0FC739F}"/>
    <dgm:cxn modelId="{DEB761E9-7F8D-4B2B-B574-1B3BD31251CD}" srcId="{40C477DB-6E4B-411F-B81F-0D7D917EC491}" destId="{25F8355E-4223-4D96-8F9F-4EC47A31DE85}" srcOrd="1" destOrd="0" parTransId="{9BECC9E8-5334-4473-85D7-140AD9C7830C}" sibTransId="{F3ADEC28-E28E-44BF-B8D8-E15E1F1CD83E}"/>
    <dgm:cxn modelId="{8EE86B28-C5D3-4C9D-B9A8-974518984AF8}" type="presOf" srcId="{5C76C1D8-7FAB-480F-A179-895124BA11A8}" destId="{555CEA3A-F8AF-441C-97EE-8902169810CB}" srcOrd="0" destOrd="0" presId="urn:microsoft.com/office/officeart/2005/8/layout/vList2"/>
    <dgm:cxn modelId="{949C1E22-B307-474D-B939-F2D7C2FCA260}" type="presOf" srcId="{C5E3262E-4C79-4241-B564-6E8AD58BB1FD}" destId="{08E3C876-B110-4D86-BEAB-5D91FFA9592C}" srcOrd="0" destOrd="0" presId="urn:microsoft.com/office/officeart/2005/8/layout/vList2"/>
    <dgm:cxn modelId="{B734012E-37E0-4BA1-94B5-FBA7B3F63505}" srcId="{40C477DB-6E4B-411F-B81F-0D7D917EC491}" destId="{83B9B1FB-D473-4AA3-9098-91D4CFA63154}" srcOrd="4" destOrd="0" parTransId="{03783437-00D2-4807-9634-E009B3E3C16D}" sibTransId="{899368D2-1E5D-46F4-B7DE-FD68BCF7C19D}"/>
    <dgm:cxn modelId="{EDE4D3AA-3E84-4C41-A7B3-0A4E67D426AF}" type="presOf" srcId="{83B9B1FB-D473-4AA3-9098-91D4CFA63154}" destId="{B473F0D6-0F07-42F0-A019-5E4B968C3C0A}" srcOrd="0" destOrd="0" presId="urn:microsoft.com/office/officeart/2005/8/layout/vList2"/>
    <dgm:cxn modelId="{E98A00FA-7971-43F6-A42C-C7795D4B1A2F}" type="presOf" srcId="{25F8355E-4223-4D96-8F9F-4EC47A31DE85}" destId="{AE5F7FD2-A8CE-460B-A849-FC6E52A181B0}" srcOrd="0" destOrd="0" presId="urn:microsoft.com/office/officeart/2005/8/layout/vList2"/>
    <dgm:cxn modelId="{4E1080BA-5686-4B40-B13A-38F0C9F5A1A3}" srcId="{40C477DB-6E4B-411F-B81F-0D7D917EC491}" destId="{5C76C1D8-7FAB-480F-A179-895124BA11A8}" srcOrd="0" destOrd="0" parTransId="{3B660B94-3ADD-4843-8874-B0D2C592F034}" sibTransId="{E2775E7A-B212-4D4D-A633-E4072735535F}"/>
    <dgm:cxn modelId="{37038A71-DC4B-4DEC-8250-2E560233375F}" type="presOf" srcId="{40C477DB-6E4B-411F-B81F-0D7D917EC491}" destId="{28BB2C64-9E7B-47F2-894A-18F4428A9967}" srcOrd="0" destOrd="0" presId="urn:microsoft.com/office/officeart/2005/8/layout/vList2"/>
    <dgm:cxn modelId="{B21BA63A-631A-4D33-B05D-07EF5B1C677A}" srcId="{40C477DB-6E4B-411F-B81F-0D7D917EC491}" destId="{C5E3262E-4C79-4241-B564-6E8AD58BB1FD}" srcOrd="2" destOrd="0" parTransId="{DB0C6BDB-7135-45EA-820C-4E3C21C1219B}" sibTransId="{F1ACEEA4-5603-4ED8-ABA2-D0751DF14E94}"/>
    <dgm:cxn modelId="{E5E1E7B5-F714-4B05-97C6-ADD20F246142}" type="presOf" srcId="{A31C36DE-363C-470F-A2D9-CDA8C900C5AD}" destId="{C6587A2D-BE79-4830-B92A-ABB82FF5147C}" srcOrd="0" destOrd="0" presId="urn:microsoft.com/office/officeart/2005/8/layout/vList2"/>
    <dgm:cxn modelId="{4C90E95A-D3CA-4957-AC56-FE8F0404F1C6}" type="presParOf" srcId="{28BB2C64-9E7B-47F2-894A-18F4428A9967}" destId="{555CEA3A-F8AF-441C-97EE-8902169810CB}" srcOrd="0" destOrd="0" presId="urn:microsoft.com/office/officeart/2005/8/layout/vList2"/>
    <dgm:cxn modelId="{1267D42A-5584-480B-B495-E550E0345175}" type="presParOf" srcId="{28BB2C64-9E7B-47F2-894A-18F4428A9967}" destId="{22667441-5332-4812-AAFF-8E25BACD87FF}" srcOrd="1" destOrd="0" presId="urn:microsoft.com/office/officeart/2005/8/layout/vList2"/>
    <dgm:cxn modelId="{603BE0AA-C57F-40ED-A7BC-FAD948E52FBF}" type="presParOf" srcId="{28BB2C64-9E7B-47F2-894A-18F4428A9967}" destId="{AE5F7FD2-A8CE-460B-A849-FC6E52A181B0}" srcOrd="2" destOrd="0" presId="urn:microsoft.com/office/officeart/2005/8/layout/vList2"/>
    <dgm:cxn modelId="{FAE9CD1B-612E-4092-B07B-C330775FA300}" type="presParOf" srcId="{28BB2C64-9E7B-47F2-894A-18F4428A9967}" destId="{36BAC05D-BE34-4F15-97D9-4B747F5403B6}" srcOrd="3" destOrd="0" presId="urn:microsoft.com/office/officeart/2005/8/layout/vList2"/>
    <dgm:cxn modelId="{01FFFA05-8955-4592-9B9E-947C3C567C11}" type="presParOf" srcId="{28BB2C64-9E7B-47F2-894A-18F4428A9967}" destId="{08E3C876-B110-4D86-BEAB-5D91FFA9592C}" srcOrd="4" destOrd="0" presId="urn:microsoft.com/office/officeart/2005/8/layout/vList2"/>
    <dgm:cxn modelId="{6E0DB18D-56F5-4179-AEF2-0831EA2B468E}" type="presParOf" srcId="{28BB2C64-9E7B-47F2-894A-18F4428A9967}" destId="{F27DFBD1-BCF9-4B43-B2D2-884731B14D5C}" srcOrd="5" destOrd="0" presId="urn:microsoft.com/office/officeart/2005/8/layout/vList2"/>
    <dgm:cxn modelId="{FBF3A812-2734-4621-872E-BA4C99377A41}" type="presParOf" srcId="{28BB2C64-9E7B-47F2-894A-18F4428A9967}" destId="{C6587A2D-BE79-4830-B92A-ABB82FF5147C}" srcOrd="6" destOrd="0" presId="urn:microsoft.com/office/officeart/2005/8/layout/vList2"/>
    <dgm:cxn modelId="{935D9539-0E01-4323-ABC0-5DDF2E98A4B3}" type="presParOf" srcId="{28BB2C64-9E7B-47F2-894A-18F4428A9967}" destId="{2EB79CAF-D13C-43AC-A076-095D4B88638D}" srcOrd="7" destOrd="0" presId="urn:microsoft.com/office/officeart/2005/8/layout/vList2"/>
    <dgm:cxn modelId="{B2102676-1FD5-43B5-8811-05DBAB59D74D}" type="presParOf" srcId="{28BB2C64-9E7B-47F2-894A-18F4428A9967}" destId="{B473F0D6-0F07-42F0-A019-5E4B968C3C0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8A95EF-1F40-4232-8DDE-BD8620A61170}" type="doc">
      <dgm:prSet loTypeId="urn:microsoft.com/office/officeart/2005/8/layout/cycle6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124E97F6-0872-484A-80A9-9601825C1FF4}">
      <dgm:prSet phldrT="[Текст]" custT="1"/>
      <dgm:spPr/>
      <dgm:t>
        <a:bodyPr/>
        <a:lstStyle/>
        <a:p>
          <a:r>
            <a:rPr lang="ru-RU" sz="2400" dirty="0" smtClean="0"/>
            <a:t>песни, </a:t>
          </a:r>
          <a:r>
            <a:rPr lang="ru-RU" sz="2000" b="1" dirty="0" smtClean="0"/>
            <a:t>частушки</a:t>
          </a:r>
          <a:endParaRPr lang="ru-RU" sz="1000" b="1" dirty="0"/>
        </a:p>
      </dgm:t>
    </dgm:pt>
    <dgm:pt modelId="{1B287A76-E960-42B5-845C-247D7E02B608}" type="parTrans" cxnId="{2626A4DA-70A8-470F-99E2-8B9B6B683B56}">
      <dgm:prSet/>
      <dgm:spPr/>
      <dgm:t>
        <a:bodyPr/>
        <a:lstStyle/>
        <a:p>
          <a:endParaRPr lang="ru-RU"/>
        </a:p>
      </dgm:t>
    </dgm:pt>
    <dgm:pt modelId="{6ED1DC15-4442-4685-A7CE-92AF7EF7D743}" type="sibTrans" cxnId="{2626A4DA-70A8-470F-99E2-8B9B6B683B56}">
      <dgm:prSet/>
      <dgm:spPr/>
      <dgm:t>
        <a:bodyPr/>
        <a:lstStyle/>
        <a:p>
          <a:endParaRPr lang="ru-RU"/>
        </a:p>
      </dgm:t>
    </dgm:pt>
    <dgm:pt modelId="{7C1C9607-68C1-428E-B663-31EC6E6DDFC6}">
      <dgm:prSet phldrT="[Текст]" custT="1"/>
      <dgm:spPr/>
      <dgm:t>
        <a:bodyPr/>
        <a:lstStyle/>
        <a:p>
          <a:r>
            <a:rPr lang="ru-RU" sz="2000" b="1" dirty="0" err="1" smtClean="0"/>
            <a:t>Заклички</a:t>
          </a:r>
          <a:r>
            <a:rPr lang="ru-RU" sz="2000" b="1" dirty="0" smtClean="0"/>
            <a:t>,</a:t>
          </a:r>
        </a:p>
        <a:p>
          <a:r>
            <a:rPr lang="ru-RU" sz="2000" b="1" dirty="0" smtClean="0"/>
            <a:t>скороговорки, </a:t>
          </a:r>
          <a:endParaRPr lang="ru-RU" sz="2000" b="1" dirty="0"/>
        </a:p>
      </dgm:t>
    </dgm:pt>
    <dgm:pt modelId="{52D4120C-9506-4F45-92B2-D632DB5BE7EE}" type="parTrans" cxnId="{EED4D3B7-C826-46E3-8A4F-FFD8AA7BC960}">
      <dgm:prSet/>
      <dgm:spPr/>
      <dgm:t>
        <a:bodyPr/>
        <a:lstStyle/>
        <a:p>
          <a:endParaRPr lang="ru-RU"/>
        </a:p>
      </dgm:t>
    </dgm:pt>
    <dgm:pt modelId="{3D77BBDF-7F20-49A5-84E9-579A9B712294}" type="sibTrans" cxnId="{EED4D3B7-C826-46E3-8A4F-FFD8AA7BC960}">
      <dgm:prSet/>
      <dgm:spPr/>
      <dgm:t>
        <a:bodyPr/>
        <a:lstStyle/>
        <a:p>
          <a:endParaRPr lang="ru-RU"/>
        </a:p>
      </dgm:t>
    </dgm:pt>
    <dgm:pt modelId="{06875730-DCDF-4F98-A291-FA9469E3BE00}">
      <dgm:prSet phldrT="[Текст]" custT="1"/>
      <dgm:spPr/>
      <dgm:t>
        <a:bodyPr/>
        <a:lstStyle/>
        <a:p>
          <a:r>
            <a:rPr lang="ru-RU" sz="1800" dirty="0" smtClean="0"/>
            <a:t>элементы театрализованного представления</a:t>
          </a:r>
          <a:endParaRPr lang="ru-RU" sz="1800" dirty="0"/>
        </a:p>
      </dgm:t>
    </dgm:pt>
    <dgm:pt modelId="{53067D7A-BFB6-460A-8F95-6A78BDDEB70E}" type="parTrans" cxnId="{109B1476-0DF7-4108-ADCE-27D916FFDAC7}">
      <dgm:prSet/>
      <dgm:spPr/>
      <dgm:t>
        <a:bodyPr/>
        <a:lstStyle/>
        <a:p>
          <a:endParaRPr lang="ru-RU"/>
        </a:p>
      </dgm:t>
    </dgm:pt>
    <dgm:pt modelId="{06465E3D-E145-4B27-AA4D-73476BEA188D}" type="sibTrans" cxnId="{109B1476-0DF7-4108-ADCE-27D916FFDAC7}">
      <dgm:prSet/>
      <dgm:spPr/>
      <dgm:t>
        <a:bodyPr/>
        <a:lstStyle/>
        <a:p>
          <a:endParaRPr lang="ru-RU"/>
        </a:p>
      </dgm:t>
    </dgm:pt>
    <dgm:pt modelId="{55CB5F73-F1EC-456E-BC39-F2952115BAF4}">
      <dgm:prSet phldrT="[Текст]" custT="1"/>
      <dgm:spPr/>
      <dgm:t>
        <a:bodyPr/>
        <a:lstStyle/>
        <a:p>
          <a:r>
            <a:rPr lang="ru-RU" sz="2800" b="1" dirty="0" smtClean="0"/>
            <a:t>мастер-классы</a:t>
          </a:r>
          <a:endParaRPr lang="ru-RU" sz="2800" b="1" dirty="0"/>
        </a:p>
      </dgm:t>
    </dgm:pt>
    <dgm:pt modelId="{FCF9C663-9952-4C9C-8FD0-C304E179A134}" type="parTrans" cxnId="{91F50599-9E59-40A4-9C23-0AB3A52B3FBA}">
      <dgm:prSet/>
      <dgm:spPr/>
      <dgm:t>
        <a:bodyPr/>
        <a:lstStyle/>
        <a:p>
          <a:endParaRPr lang="ru-RU"/>
        </a:p>
      </dgm:t>
    </dgm:pt>
    <dgm:pt modelId="{9BFE4FBA-F1AD-48AE-8A1B-62A09B4B3D92}" type="sibTrans" cxnId="{91F50599-9E59-40A4-9C23-0AB3A52B3FBA}">
      <dgm:prSet/>
      <dgm:spPr/>
      <dgm:t>
        <a:bodyPr/>
        <a:lstStyle/>
        <a:p>
          <a:endParaRPr lang="ru-RU"/>
        </a:p>
      </dgm:t>
    </dgm:pt>
    <dgm:pt modelId="{497F264F-6BCB-44ED-A3B9-793E3EE37B42}">
      <dgm:prSet phldrT="[Текст]" custT="1"/>
      <dgm:spPr/>
      <dgm:t>
        <a:bodyPr/>
        <a:lstStyle/>
        <a:p>
          <a:r>
            <a:rPr lang="ru-RU" sz="3200" b="1" dirty="0" smtClean="0"/>
            <a:t>танцы</a:t>
          </a:r>
          <a:endParaRPr lang="ru-RU" sz="3200" b="1" dirty="0"/>
        </a:p>
      </dgm:t>
    </dgm:pt>
    <dgm:pt modelId="{41DFF767-B501-4A9A-98E2-DE63C10EABAE}" type="parTrans" cxnId="{5030129A-3CB4-47F1-BCED-F14011856232}">
      <dgm:prSet/>
      <dgm:spPr/>
      <dgm:t>
        <a:bodyPr/>
        <a:lstStyle/>
        <a:p>
          <a:endParaRPr lang="ru-RU"/>
        </a:p>
      </dgm:t>
    </dgm:pt>
    <dgm:pt modelId="{D1770DD2-188E-4291-B9F3-DFD9D7A96737}" type="sibTrans" cxnId="{5030129A-3CB4-47F1-BCED-F14011856232}">
      <dgm:prSet/>
      <dgm:spPr/>
      <dgm:t>
        <a:bodyPr/>
        <a:lstStyle/>
        <a:p>
          <a:endParaRPr lang="ru-RU"/>
        </a:p>
      </dgm:t>
    </dgm:pt>
    <dgm:pt modelId="{118F5A81-1E85-48E0-9A68-84F77A9DE405}" type="pres">
      <dgm:prSet presAssocID="{8B8A95EF-1F40-4232-8DDE-BD8620A6117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D48241-2C6F-495D-8ECD-267B5AF85409}" type="pres">
      <dgm:prSet presAssocID="{124E97F6-0872-484A-80A9-9601825C1FF4}" presName="node" presStyleLbl="node1" presStyleIdx="0" presStyleCnt="5" custScaleX="116987" custScaleY="124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700A0-FAC2-45C0-8A01-9079EE0CC5EC}" type="pres">
      <dgm:prSet presAssocID="{124E97F6-0872-484A-80A9-9601825C1FF4}" presName="spNode" presStyleCnt="0"/>
      <dgm:spPr/>
    </dgm:pt>
    <dgm:pt modelId="{BE81DE0F-6DB5-4D4B-9EA0-21FA6520D19D}" type="pres">
      <dgm:prSet presAssocID="{6ED1DC15-4442-4685-A7CE-92AF7EF7D743}" presName="sibTrans" presStyleLbl="sibTrans1D1" presStyleIdx="0" presStyleCnt="5"/>
      <dgm:spPr/>
      <dgm:t>
        <a:bodyPr/>
        <a:lstStyle/>
        <a:p>
          <a:endParaRPr lang="ru-RU"/>
        </a:p>
      </dgm:t>
    </dgm:pt>
    <dgm:pt modelId="{6EFF62B8-7BA0-45BC-B333-32F4DA094913}" type="pres">
      <dgm:prSet presAssocID="{7C1C9607-68C1-428E-B663-31EC6E6DDFC6}" presName="node" presStyleLbl="node1" presStyleIdx="1" presStyleCnt="5" custScaleX="129120" custScaleY="129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1170C-F247-47D3-B319-F362F93326AB}" type="pres">
      <dgm:prSet presAssocID="{7C1C9607-68C1-428E-B663-31EC6E6DDFC6}" presName="spNode" presStyleCnt="0"/>
      <dgm:spPr/>
    </dgm:pt>
    <dgm:pt modelId="{F1C13829-EC9C-4CFB-BBB9-BD592BE655DA}" type="pres">
      <dgm:prSet presAssocID="{3D77BBDF-7F20-49A5-84E9-579A9B712294}" presName="sibTrans" presStyleLbl="sibTrans1D1" presStyleIdx="1" presStyleCnt="5"/>
      <dgm:spPr/>
      <dgm:t>
        <a:bodyPr/>
        <a:lstStyle/>
        <a:p>
          <a:endParaRPr lang="ru-RU"/>
        </a:p>
      </dgm:t>
    </dgm:pt>
    <dgm:pt modelId="{268C45B6-AD49-4275-9952-0C258260A72D}" type="pres">
      <dgm:prSet presAssocID="{06875730-DCDF-4F98-A291-FA9469E3BE00}" presName="node" presStyleLbl="node1" presStyleIdx="2" presStyleCnt="5" custScaleX="137752" custScaleY="1268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393E4-8C30-42D2-AA2A-E62D87668EF9}" type="pres">
      <dgm:prSet presAssocID="{06875730-DCDF-4F98-A291-FA9469E3BE00}" presName="spNode" presStyleCnt="0"/>
      <dgm:spPr/>
    </dgm:pt>
    <dgm:pt modelId="{150E59C4-B877-4629-95B6-5FF7381C1D5C}" type="pres">
      <dgm:prSet presAssocID="{06465E3D-E145-4B27-AA4D-73476BEA188D}" presName="sibTrans" presStyleLbl="sibTrans1D1" presStyleIdx="2" presStyleCnt="5"/>
      <dgm:spPr/>
      <dgm:t>
        <a:bodyPr/>
        <a:lstStyle/>
        <a:p>
          <a:endParaRPr lang="ru-RU"/>
        </a:p>
      </dgm:t>
    </dgm:pt>
    <dgm:pt modelId="{60BBC976-2C6B-4625-B729-75E6A92F8CE3}" type="pres">
      <dgm:prSet presAssocID="{55CB5F73-F1EC-456E-BC39-F2952115BAF4}" presName="node" presStyleLbl="node1" presStyleIdx="3" presStyleCnt="5" custScaleX="125102" custScaleY="132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AB705-EC67-4E20-A02A-ECEB20C01C0F}" type="pres">
      <dgm:prSet presAssocID="{55CB5F73-F1EC-456E-BC39-F2952115BAF4}" presName="spNode" presStyleCnt="0"/>
      <dgm:spPr/>
    </dgm:pt>
    <dgm:pt modelId="{7304859C-9BEC-4262-8F17-4B37392C2F5B}" type="pres">
      <dgm:prSet presAssocID="{9BFE4FBA-F1AD-48AE-8A1B-62A09B4B3D9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2B15777B-F530-40A7-9B5B-5994EBA9BFD7}" type="pres">
      <dgm:prSet presAssocID="{497F264F-6BCB-44ED-A3B9-793E3EE37B42}" presName="node" presStyleLbl="node1" presStyleIdx="4" presStyleCnt="5" custScaleX="117498" custScaleY="139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05F36-70D2-4A7E-AA62-1AE81C1F6FE7}" type="pres">
      <dgm:prSet presAssocID="{497F264F-6BCB-44ED-A3B9-793E3EE37B42}" presName="spNode" presStyleCnt="0"/>
      <dgm:spPr/>
    </dgm:pt>
    <dgm:pt modelId="{1377ED2F-839F-406A-B628-C8391B74DE4D}" type="pres">
      <dgm:prSet presAssocID="{D1770DD2-188E-4291-B9F3-DFD9D7A96737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109B1476-0DF7-4108-ADCE-27D916FFDAC7}" srcId="{8B8A95EF-1F40-4232-8DDE-BD8620A61170}" destId="{06875730-DCDF-4F98-A291-FA9469E3BE00}" srcOrd="2" destOrd="0" parTransId="{53067D7A-BFB6-460A-8F95-6A78BDDEB70E}" sibTransId="{06465E3D-E145-4B27-AA4D-73476BEA188D}"/>
    <dgm:cxn modelId="{6DE2F84B-2EED-4CE3-835E-11F4B541341D}" type="presOf" srcId="{9BFE4FBA-F1AD-48AE-8A1B-62A09B4B3D92}" destId="{7304859C-9BEC-4262-8F17-4B37392C2F5B}" srcOrd="0" destOrd="0" presId="urn:microsoft.com/office/officeart/2005/8/layout/cycle6"/>
    <dgm:cxn modelId="{91F50599-9E59-40A4-9C23-0AB3A52B3FBA}" srcId="{8B8A95EF-1F40-4232-8DDE-BD8620A61170}" destId="{55CB5F73-F1EC-456E-BC39-F2952115BAF4}" srcOrd="3" destOrd="0" parTransId="{FCF9C663-9952-4C9C-8FD0-C304E179A134}" sibTransId="{9BFE4FBA-F1AD-48AE-8A1B-62A09B4B3D92}"/>
    <dgm:cxn modelId="{FD86BFA2-78F3-476B-BE08-F7FB69FAA935}" type="presOf" srcId="{497F264F-6BCB-44ED-A3B9-793E3EE37B42}" destId="{2B15777B-F530-40A7-9B5B-5994EBA9BFD7}" srcOrd="0" destOrd="0" presId="urn:microsoft.com/office/officeart/2005/8/layout/cycle6"/>
    <dgm:cxn modelId="{7B28284A-6E23-48E9-80D3-49026EE0B7C7}" type="presOf" srcId="{124E97F6-0872-484A-80A9-9601825C1FF4}" destId="{2BD48241-2C6F-495D-8ECD-267B5AF85409}" srcOrd="0" destOrd="0" presId="urn:microsoft.com/office/officeart/2005/8/layout/cycle6"/>
    <dgm:cxn modelId="{D68FB3D5-789E-46FD-9B63-82391A4E7540}" type="presOf" srcId="{7C1C9607-68C1-428E-B663-31EC6E6DDFC6}" destId="{6EFF62B8-7BA0-45BC-B333-32F4DA094913}" srcOrd="0" destOrd="0" presId="urn:microsoft.com/office/officeart/2005/8/layout/cycle6"/>
    <dgm:cxn modelId="{BECF8B65-0A90-454B-80FC-F96DBAC466B6}" type="presOf" srcId="{6ED1DC15-4442-4685-A7CE-92AF7EF7D743}" destId="{BE81DE0F-6DB5-4D4B-9EA0-21FA6520D19D}" srcOrd="0" destOrd="0" presId="urn:microsoft.com/office/officeart/2005/8/layout/cycle6"/>
    <dgm:cxn modelId="{C2FA7281-3E58-48E5-9904-53AF65EFD9B1}" type="presOf" srcId="{3D77BBDF-7F20-49A5-84E9-579A9B712294}" destId="{F1C13829-EC9C-4CFB-BBB9-BD592BE655DA}" srcOrd="0" destOrd="0" presId="urn:microsoft.com/office/officeart/2005/8/layout/cycle6"/>
    <dgm:cxn modelId="{5030129A-3CB4-47F1-BCED-F14011856232}" srcId="{8B8A95EF-1F40-4232-8DDE-BD8620A61170}" destId="{497F264F-6BCB-44ED-A3B9-793E3EE37B42}" srcOrd="4" destOrd="0" parTransId="{41DFF767-B501-4A9A-98E2-DE63C10EABAE}" sibTransId="{D1770DD2-188E-4291-B9F3-DFD9D7A96737}"/>
    <dgm:cxn modelId="{505B9367-B3CA-4993-B2FC-C6EBAE5F3905}" type="presOf" srcId="{55CB5F73-F1EC-456E-BC39-F2952115BAF4}" destId="{60BBC976-2C6B-4625-B729-75E6A92F8CE3}" srcOrd="0" destOrd="0" presId="urn:microsoft.com/office/officeart/2005/8/layout/cycle6"/>
    <dgm:cxn modelId="{6B76AA42-012B-4329-B6B3-18D082833F73}" type="presOf" srcId="{06875730-DCDF-4F98-A291-FA9469E3BE00}" destId="{268C45B6-AD49-4275-9952-0C258260A72D}" srcOrd="0" destOrd="0" presId="urn:microsoft.com/office/officeart/2005/8/layout/cycle6"/>
    <dgm:cxn modelId="{4B6DF482-FF5C-4D6B-A20D-B8AFA0898577}" type="presOf" srcId="{D1770DD2-188E-4291-B9F3-DFD9D7A96737}" destId="{1377ED2F-839F-406A-B628-C8391B74DE4D}" srcOrd="0" destOrd="0" presId="urn:microsoft.com/office/officeart/2005/8/layout/cycle6"/>
    <dgm:cxn modelId="{7BBBB689-BA42-4415-9D22-DECD27B880A5}" type="presOf" srcId="{06465E3D-E145-4B27-AA4D-73476BEA188D}" destId="{150E59C4-B877-4629-95B6-5FF7381C1D5C}" srcOrd="0" destOrd="0" presId="urn:microsoft.com/office/officeart/2005/8/layout/cycle6"/>
    <dgm:cxn modelId="{2626A4DA-70A8-470F-99E2-8B9B6B683B56}" srcId="{8B8A95EF-1F40-4232-8DDE-BD8620A61170}" destId="{124E97F6-0872-484A-80A9-9601825C1FF4}" srcOrd="0" destOrd="0" parTransId="{1B287A76-E960-42B5-845C-247D7E02B608}" sibTransId="{6ED1DC15-4442-4685-A7CE-92AF7EF7D743}"/>
    <dgm:cxn modelId="{EED4D3B7-C826-46E3-8A4F-FFD8AA7BC960}" srcId="{8B8A95EF-1F40-4232-8DDE-BD8620A61170}" destId="{7C1C9607-68C1-428E-B663-31EC6E6DDFC6}" srcOrd="1" destOrd="0" parTransId="{52D4120C-9506-4F45-92B2-D632DB5BE7EE}" sibTransId="{3D77BBDF-7F20-49A5-84E9-579A9B712294}"/>
    <dgm:cxn modelId="{B18A9408-B522-45C0-B6DC-3649A8581E09}" type="presOf" srcId="{8B8A95EF-1F40-4232-8DDE-BD8620A61170}" destId="{118F5A81-1E85-48E0-9A68-84F77A9DE405}" srcOrd="0" destOrd="0" presId="urn:microsoft.com/office/officeart/2005/8/layout/cycle6"/>
    <dgm:cxn modelId="{3DC5D7EB-B1F8-4E0C-8433-AA4A6274B85B}" type="presParOf" srcId="{118F5A81-1E85-48E0-9A68-84F77A9DE405}" destId="{2BD48241-2C6F-495D-8ECD-267B5AF85409}" srcOrd="0" destOrd="0" presId="urn:microsoft.com/office/officeart/2005/8/layout/cycle6"/>
    <dgm:cxn modelId="{97426076-2C00-47DB-B394-918985BD5178}" type="presParOf" srcId="{118F5A81-1E85-48E0-9A68-84F77A9DE405}" destId="{382700A0-FAC2-45C0-8A01-9079EE0CC5EC}" srcOrd="1" destOrd="0" presId="urn:microsoft.com/office/officeart/2005/8/layout/cycle6"/>
    <dgm:cxn modelId="{D1605442-4977-4C49-BBE1-74BF999598D7}" type="presParOf" srcId="{118F5A81-1E85-48E0-9A68-84F77A9DE405}" destId="{BE81DE0F-6DB5-4D4B-9EA0-21FA6520D19D}" srcOrd="2" destOrd="0" presId="urn:microsoft.com/office/officeart/2005/8/layout/cycle6"/>
    <dgm:cxn modelId="{382F30C6-0EA3-4168-88AD-9DF6151416B6}" type="presParOf" srcId="{118F5A81-1E85-48E0-9A68-84F77A9DE405}" destId="{6EFF62B8-7BA0-45BC-B333-32F4DA094913}" srcOrd="3" destOrd="0" presId="urn:microsoft.com/office/officeart/2005/8/layout/cycle6"/>
    <dgm:cxn modelId="{F8EB6E86-FF51-456C-A56F-02D244AC72E0}" type="presParOf" srcId="{118F5A81-1E85-48E0-9A68-84F77A9DE405}" destId="{C231170C-F247-47D3-B319-F362F93326AB}" srcOrd="4" destOrd="0" presId="urn:microsoft.com/office/officeart/2005/8/layout/cycle6"/>
    <dgm:cxn modelId="{825CABD2-A6DC-461B-84E6-961E9F861F4A}" type="presParOf" srcId="{118F5A81-1E85-48E0-9A68-84F77A9DE405}" destId="{F1C13829-EC9C-4CFB-BBB9-BD592BE655DA}" srcOrd="5" destOrd="0" presId="urn:microsoft.com/office/officeart/2005/8/layout/cycle6"/>
    <dgm:cxn modelId="{7B766BB3-1DA8-4E0F-82C5-5F39B147DD1C}" type="presParOf" srcId="{118F5A81-1E85-48E0-9A68-84F77A9DE405}" destId="{268C45B6-AD49-4275-9952-0C258260A72D}" srcOrd="6" destOrd="0" presId="urn:microsoft.com/office/officeart/2005/8/layout/cycle6"/>
    <dgm:cxn modelId="{8ECA65DA-4DE9-4442-A2FC-962C5A8B2272}" type="presParOf" srcId="{118F5A81-1E85-48E0-9A68-84F77A9DE405}" destId="{9A9393E4-8C30-42D2-AA2A-E62D87668EF9}" srcOrd="7" destOrd="0" presId="urn:microsoft.com/office/officeart/2005/8/layout/cycle6"/>
    <dgm:cxn modelId="{E74B7A5B-A3AA-44A0-8D22-3715F45E2B57}" type="presParOf" srcId="{118F5A81-1E85-48E0-9A68-84F77A9DE405}" destId="{150E59C4-B877-4629-95B6-5FF7381C1D5C}" srcOrd="8" destOrd="0" presId="urn:microsoft.com/office/officeart/2005/8/layout/cycle6"/>
    <dgm:cxn modelId="{B1CE2E62-30BB-4099-9826-CA541C2C5983}" type="presParOf" srcId="{118F5A81-1E85-48E0-9A68-84F77A9DE405}" destId="{60BBC976-2C6B-4625-B729-75E6A92F8CE3}" srcOrd="9" destOrd="0" presId="urn:microsoft.com/office/officeart/2005/8/layout/cycle6"/>
    <dgm:cxn modelId="{C8395AA7-4E83-4E28-899D-6D4217346DAB}" type="presParOf" srcId="{118F5A81-1E85-48E0-9A68-84F77A9DE405}" destId="{113AB705-EC67-4E20-A02A-ECEB20C01C0F}" srcOrd="10" destOrd="0" presId="urn:microsoft.com/office/officeart/2005/8/layout/cycle6"/>
    <dgm:cxn modelId="{3D5B001E-E041-44DC-85FA-DE7E4686139E}" type="presParOf" srcId="{118F5A81-1E85-48E0-9A68-84F77A9DE405}" destId="{7304859C-9BEC-4262-8F17-4B37392C2F5B}" srcOrd="11" destOrd="0" presId="urn:microsoft.com/office/officeart/2005/8/layout/cycle6"/>
    <dgm:cxn modelId="{98789739-A1F1-44F7-8865-4C57F118D8C2}" type="presParOf" srcId="{118F5A81-1E85-48E0-9A68-84F77A9DE405}" destId="{2B15777B-F530-40A7-9B5B-5994EBA9BFD7}" srcOrd="12" destOrd="0" presId="urn:microsoft.com/office/officeart/2005/8/layout/cycle6"/>
    <dgm:cxn modelId="{9AFB754C-B652-4BE8-994D-2243F1B5CF43}" type="presParOf" srcId="{118F5A81-1E85-48E0-9A68-84F77A9DE405}" destId="{B8E05F36-70D2-4A7E-AA62-1AE81C1F6FE7}" srcOrd="13" destOrd="0" presId="urn:microsoft.com/office/officeart/2005/8/layout/cycle6"/>
    <dgm:cxn modelId="{19FF8DD6-E7F8-4DA1-B4C6-D07740501F63}" type="presParOf" srcId="{118F5A81-1E85-48E0-9A68-84F77A9DE405}" destId="{1377ED2F-839F-406A-B628-C8391B74DE4D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A6090F-93F6-42BF-9DFD-229156A467BE}">
      <dsp:nvSpPr>
        <dsp:cNvPr id="0" name=""/>
        <dsp:cNvSpPr/>
      </dsp:nvSpPr>
      <dsp:spPr>
        <a:xfrm>
          <a:off x="0" y="615759"/>
          <a:ext cx="6096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C00FDF-9174-47C0-88FB-5616F1CCD1C4}">
      <dsp:nvSpPr>
        <dsp:cNvPr id="0" name=""/>
        <dsp:cNvSpPr/>
      </dsp:nvSpPr>
      <dsp:spPr>
        <a:xfrm>
          <a:off x="304800" y="202479"/>
          <a:ext cx="4267200" cy="8265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урок-праздник</a:t>
          </a:r>
          <a:endParaRPr lang="ru-RU" sz="2800" kern="1200"/>
        </a:p>
      </dsp:txBody>
      <dsp:txXfrm>
        <a:off x="304800" y="202479"/>
        <a:ext cx="4267200" cy="826560"/>
      </dsp:txXfrm>
    </dsp:sp>
    <dsp:sp modelId="{E8DD5015-681F-45B5-B9B1-2D9DF18B9290}">
      <dsp:nvSpPr>
        <dsp:cNvPr id="0" name=""/>
        <dsp:cNvSpPr/>
      </dsp:nvSpPr>
      <dsp:spPr>
        <a:xfrm>
          <a:off x="0" y="1885840"/>
          <a:ext cx="6096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1D3E4-D013-4978-80EB-9A0299280DDC}">
      <dsp:nvSpPr>
        <dsp:cNvPr id="0" name=""/>
        <dsp:cNvSpPr/>
      </dsp:nvSpPr>
      <dsp:spPr>
        <a:xfrm>
          <a:off x="304800" y="1472559"/>
          <a:ext cx="4267200" cy="8265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ярмарка</a:t>
          </a:r>
          <a:endParaRPr lang="ru-RU" sz="2800" kern="1200"/>
        </a:p>
      </dsp:txBody>
      <dsp:txXfrm>
        <a:off x="304800" y="1472559"/>
        <a:ext cx="4267200" cy="826560"/>
      </dsp:txXfrm>
    </dsp:sp>
    <dsp:sp modelId="{6EB46653-CE96-4B2E-B272-08063C2DE43F}">
      <dsp:nvSpPr>
        <dsp:cNvPr id="0" name=""/>
        <dsp:cNvSpPr/>
      </dsp:nvSpPr>
      <dsp:spPr>
        <a:xfrm>
          <a:off x="0" y="3155920"/>
          <a:ext cx="609600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548320-6274-4763-B116-6A4D1A190A61}">
      <dsp:nvSpPr>
        <dsp:cNvPr id="0" name=""/>
        <dsp:cNvSpPr/>
      </dsp:nvSpPr>
      <dsp:spPr>
        <a:xfrm>
          <a:off x="304800" y="2742640"/>
          <a:ext cx="4267200" cy="8265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спортивные состязания</a:t>
          </a:r>
          <a:endParaRPr lang="ru-RU" sz="2800" kern="1200"/>
        </a:p>
      </dsp:txBody>
      <dsp:txXfrm>
        <a:off x="304800" y="2742640"/>
        <a:ext cx="4267200" cy="8265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9438E8-F735-41C4-ABD4-192A337E8CA9}">
      <dsp:nvSpPr>
        <dsp:cNvPr id="0" name=""/>
        <dsp:cNvSpPr/>
      </dsp:nvSpPr>
      <dsp:spPr>
        <a:xfrm>
          <a:off x="3168349" y="-101068"/>
          <a:ext cx="2088237" cy="20598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1"/>
              </a:solidFill>
            </a:rPr>
            <a:t>подготовка праздника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3168349" y="-101068"/>
        <a:ext cx="2088237" cy="2059871"/>
      </dsp:txXfrm>
    </dsp:sp>
    <dsp:sp modelId="{4623C8EA-090C-4AF8-BF29-D62BD7369E42}">
      <dsp:nvSpPr>
        <dsp:cNvPr id="0" name=""/>
        <dsp:cNvSpPr/>
      </dsp:nvSpPr>
      <dsp:spPr>
        <a:xfrm rot="2160000">
          <a:off x="5153783" y="1456650"/>
          <a:ext cx="418694" cy="61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2160000">
        <a:off x="5153783" y="1456650"/>
        <a:ext cx="418694" cy="616443"/>
      </dsp:txXfrm>
    </dsp:sp>
    <dsp:sp modelId="{A8FFEA2D-93D7-4627-A32E-407F088C5FAE}">
      <dsp:nvSpPr>
        <dsp:cNvPr id="0" name=""/>
        <dsp:cNvSpPr/>
      </dsp:nvSpPr>
      <dsp:spPr>
        <a:xfrm>
          <a:off x="5517859" y="1627554"/>
          <a:ext cx="1826499" cy="182649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поиски информации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5517859" y="1627554"/>
        <a:ext cx="1826499" cy="1826499"/>
      </dsp:txXfrm>
    </dsp:sp>
    <dsp:sp modelId="{AC8CE168-FBBA-4DD4-A5F9-18CB5776D16E}">
      <dsp:nvSpPr>
        <dsp:cNvPr id="0" name=""/>
        <dsp:cNvSpPr/>
      </dsp:nvSpPr>
      <dsp:spPr>
        <a:xfrm rot="6480000">
          <a:off x="5785143" y="3505564"/>
          <a:ext cx="464697" cy="61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6480000">
        <a:off x="5785143" y="3505564"/>
        <a:ext cx="464697" cy="616443"/>
      </dsp:txXfrm>
    </dsp:sp>
    <dsp:sp modelId="{221F0AD2-9C5D-45C7-837C-EC3B65A6868E}">
      <dsp:nvSpPr>
        <dsp:cNvPr id="0" name=""/>
        <dsp:cNvSpPr/>
      </dsp:nvSpPr>
      <dsp:spPr>
        <a:xfrm>
          <a:off x="4542586" y="4204719"/>
          <a:ext cx="2082154" cy="188850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проигрывание сценок народной жизни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4542586" y="4204719"/>
        <a:ext cx="2082154" cy="1888509"/>
      </dsp:txXfrm>
    </dsp:sp>
    <dsp:sp modelId="{4B3B90CA-A28B-40F5-B347-ED87FFBD38C6}">
      <dsp:nvSpPr>
        <dsp:cNvPr id="0" name=""/>
        <dsp:cNvSpPr/>
      </dsp:nvSpPr>
      <dsp:spPr>
        <a:xfrm rot="10800000">
          <a:off x="3993394" y="4840752"/>
          <a:ext cx="388095" cy="61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0800000">
        <a:off x="3993394" y="4840752"/>
        <a:ext cx="388095" cy="616443"/>
      </dsp:txXfrm>
    </dsp:sp>
    <dsp:sp modelId="{955BA1D2-CBC6-4CA7-9701-D87B21449F46}">
      <dsp:nvSpPr>
        <dsp:cNvPr id="0" name=""/>
        <dsp:cNvSpPr/>
      </dsp:nvSpPr>
      <dsp:spPr>
        <a:xfrm>
          <a:off x="1872213" y="4148207"/>
          <a:ext cx="1938117" cy="200153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изготовление предметов ДПИ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872213" y="4148207"/>
        <a:ext cx="1938117" cy="2001533"/>
      </dsp:txXfrm>
    </dsp:sp>
    <dsp:sp modelId="{04CF07E9-9368-4F40-87DC-F7FDB50686C9}">
      <dsp:nvSpPr>
        <dsp:cNvPr id="0" name=""/>
        <dsp:cNvSpPr/>
      </dsp:nvSpPr>
      <dsp:spPr>
        <a:xfrm rot="15120000">
          <a:off x="2188012" y="3508417"/>
          <a:ext cx="440715" cy="61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5120000">
        <a:off x="2188012" y="3508417"/>
        <a:ext cx="440715" cy="616443"/>
      </dsp:txXfrm>
    </dsp:sp>
    <dsp:sp modelId="{4AB67AC5-F025-4BE4-9CE5-0B4BD2C7B90F}">
      <dsp:nvSpPr>
        <dsp:cNvPr id="0" name=""/>
        <dsp:cNvSpPr/>
      </dsp:nvSpPr>
      <dsp:spPr>
        <a:xfrm>
          <a:off x="1080576" y="1627554"/>
          <a:ext cx="1826499" cy="1826499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</a:rPr>
            <a:t>разучивание песен, танцев, частушек</a:t>
          </a:r>
          <a:endParaRPr lang="ru-RU" sz="1600" kern="1200" dirty="0">
            <a:solidFill>
              <a:schemeClr val="bg1"/>
            </a:solidFill>
          </a:endParaRPr>
        </a:p>
      </dsp:txBody>
      <dsp:txXfrm>
        <a:off x="1080576" y="1627554"/>
        <a:ext cx="1826499" cy="1826499"/>
      </dsp:txXfrm>
    </dsp:sp>
    <dsp:sp modelId="{AB800FDE-1EDB-4BDF-8268-A91D31F1A268}">
      <dsp:nvSpPr>
        <dsp:cNvPr id="0" name=""/>
        <dsp:cNvSpPr/>
      </dsp:nvSpPr>
      <dsp:spPr>
        <a:xfrm rot="19440000">
          <a:off x="2833284" y="1470581"/>
          <a:ext cx="418694" cy="61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/>
        </a:p>
      </dsp:txBody>
      <dsp:txXfrm rot="19440000">
        <a:off x="2833284" y="1470581"/>
        <a:ext cx="418694" cy="61644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5CEA3A-F8AF-441C-97EE-8902169810CB}">
      <dsp:nvSpPr>
        <dsp:cNvPr id="0" name=""/>
        <dsp:cNvSpPr/>
      </dsp:nvSpPr>
      <dsp:spPr>
        <a:xfrm>
          <a:off x="0" y="561175"/>
          <a:ext cx="8496944" cy="7675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история и традиция своего края</a:t>
          </a:r>
          <a:endParaRPr lang="ru-RU" sz="3200" kern="1200" dirty="0"/>
        </a:p>
      </dsp:txBody>
      <dsp:txXfrm>
        <a:off x="0" y="561175"/>
        <a:ext cx="8496944" cy="767520"/>
      </dsp:txXfrm>
    </dsp:sp>
    <dsp:sp modelId="{AE5F7FD2-A8CE-460B-A849-FC6E52A181B0}">
      <dsp:nvSpPr>
        <dsp:cNvPr id="0" name=""/>
        <dsp:cNvSpPr/>
      </dsp:nvSpPr>
      <dsp:spPr>
        <a:xfrm>
          <a:off x="0" y="1420855"/>
          <a:ext cx="8496944" cy="7675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правила общения</a:t>
          </a:r>
          <a:endParaRPr lang="ru-RU" sz="3200" kern="1200" dirty="0"/>
        </a:p>
      </dsp:txBody>
      <dsp:txXfrm>
        <a:off x="0" y="1420855"/>
        <a:ext cx="8496944" cy="767520"/>
      </dsp:txXfrm>
    </dsp:sp>
    <dsp:sp modelId="{08E3C876-B110-4D86-BEAB-5D91FFA9592C}">
      <dsp:nvSpPr>
        <dsp:cNvPr id="0" name=""/>
        <dsp:cNvSpPr/>
      </dsp:nvSpPr>
      <dsp:spPr>
        <a:xfrm>
          <a:off x="0" y="2280535"/>
          <a:ext cx="8496944" cy="7675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формирование новых знаний</a:t>
          </a:r>
          <a:endParaRPr lang="ru-RU" sz="3200" kern="1200" dirty="0"/>
        </a:p>
      </dsp:txBody>
      <dsp:txXfrm>
        <a:off x="0" y="2280535"/>
        <a:ext cx="8496944" cy="767520"/>
      </dsp:txXfrm>
    </dsp:sp>
    <dsp:sp modelId="{C6587A2D-BE79-4830-B92A-ABB82FF5147C}">
      <dsp:nvSpPr>
        <dsp:cNvPr id="0" name=""/>
        <dsp:cNvSpPr/>
      </dsp:nvSpPr>
      <dsp:spPr>
        <a:xfrm>
          <a:off x="0" y="3140215"/>
          <a:ext cx="8496944" cy="7675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уважительное отношение к своим близким</a:t>
          </a:r>
          <a:endParaRPr lang="ru-RU" sz="3200" kern="1200" dirty="0"/>
        </a:p>
      </dsp:txBody>
      <dsp:txXfrm>
        <a:off x="0" y="3140215"/>
        <a:ext cx="8496944" cy="767520"/>
      </dsp:txXfrm>
    </dsp:sp>
    <dsp:sp modelId="{B473F0D6-0F07-42F0-A019-5E4B968C3C0A}">
      <dsp:nvSpPr>
        <dsp:cNvPr id="0" name=""/>
        <dsp:cNvSpPr/>
      </dsp:nvSpPr>
      <dsp:spPr>
        <a:xfrm>
          <a:off x="0" y="3999896"/>
          <a:ext cx="8496944" cy="76752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эстетические и нравственные ценности</a:t>
          </a:r>
          <a:endParaRPr lang="ru-RU" sz="3200" kern="1200" dirty="0"/>
        </a:p>
      </dsp:txBody>
      <dsp:txXfrm>
        <a:off x="0" y="3999896"/>
        <a:ext cx="8496944" cy="76752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D48241-2C6F-495D-8ECD-267B5AF85409}">
      <dsp:nvSpPr>
        <dsp:cNvPr id="0" name=""/>
        <dsp:cNvSpPr/>
      </dsp:nvSpPr>
      <dsp:spPr>
        <a:xfrm>
          <a:off x="3066727" y="-120910"/>
          <a:ext cx="2045843" cy="141449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песни, </a:t>
          </a:r>
          <a:r>
            <a:rPr lang="ru-RU" sz="2000" b="1" kern="1200" dirty="0" smtClean="0"/>
            <a:t>частушки</a:t>
          </a:r>
          <a:endParaRPr lang="ru-RU" sz="1000" b="1" kern="1200" dirty="0"/>
        </a:p>
      </dsp:txBody>
      <dsp:txXfrm>
        <a:off x="3066727" y="-120910"/>
        <a:ext cx="2045843" cy="1414494"/>
      </dsp:txXfrm>
    </dsp:sp>
    <dsp:sp modelId="{BE81DE0F-6DB5-4D4B-9EA0-21FA6520D19D}">
      <dsp:nvSpPr>
        <dsp:cNvPr id="0" name=""/>
        <dsp:cNvSpPr/>
      </dsp:nvSpPr>
      <dsp:spPr>
        <a:xfrm>
          <a:off x="1818258" y="586336"/>
          <a:ext cx="4542781" cy="4542781"/>
        </a:xfrm>
        <a:custGeom>
          <a:avLst/>
          <a:gdLst/>
          <a:ahLst/>
          <a:cxnLst/>
          <a:rect l="0" t="0" r="0" b="0"/>
          <a:pathLst>
            <a:path>
              <a:moveTo>
                <a:pt x="3302692" y="247623"/>
              </a:moveTo>
              <a:arcTo wR="2271390" hR="2271390" stAng="17820189" swAng="140384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F62B8-7BA0-45BC-B333-32F4DA094913}">
      <dsp:nvSpPr>
        <dsp:cNvPr id="0" name=""/>
        <dsp:cNvSpPr/>
      </dsp:nvSpPr>
      <dsp:spPr>
        <a:xfrm>
          <a:off x="5120859" y="1417157"/>
          <a:ext cx="2258022" cy="14773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Заклички</a:t>
          </a:r>
          <a:r>
            <a:rPr lang="ru-RU" sz="2000" b="1" kern="1200" dirty="0" smtClean="0"/>
            <a:t>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скороговорки, </a:t>
          </a:r>
          <a:endParaRPr lang="ru-RU" sz="2000" b="1" kern="1200" dirty="0"/>
        </a:p>
      </dsp:txBody>
      <dsp:txXfrm>
        <a:off x="5120859" y="1417157"/>
        <a:ext cx="2258022" cy="1477342"/>
      </dsp:txXfrm>
    </dsp:sp>
    <dsp:sp modelId="{F1C13829-EC9C-4CFB-BBB9-BD592BE655DA}">
      <dsp:nvSpPr>
        <dsp:cNvPr id="0" name=""/>
        <dsp:cNvSpPr/>
      </dsp:nvSpPr>
      <dsp:spPr>
        <a:xfrm>
          <a:off x="1818258" y="586336"/>
          <a:ext cx="4542781" cy="4542781"/>
        </a:xfrm>
        <a:custGeom>
          <a:avLst/>
          <a:gdLst/>
          <a:ahLst/>
          <a:cxnLst/>
          <a:rect l="0" t="0" r="0" b="0"/>
          <a:pathLst>
            <a:path>
              <a:moveTo>
                <a:pt x="4542275" y="2319354"/>
              </a:moveTo>
              <a:arcTo wR="2271390" hR="2271390" stAng="72598" swAng="167769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8C45B6-AD49-4275-9952-0C258260A72D}">
      <dsp:nvSpPr>
        <dsp:cNvPr id="0" name=""/>
        <dsp:cNvSpPr/>
      </dsp:nvSpPr>
      <dsp:spPr>
        <a:xfrm>
          <a:off x="4220250" y="3974621"/>
          <a:ext cx="2408977" cy="14413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элементы театрализованного представления</a:t>
          </a:r>
          <a:endParaRPr lang="ru-RU" sz="1800" kern="1200" dirty="0"/>
        </a:p>
      </dsp:txBody>
      <dsp:txXfrm>
        <a:off x="4220250" y="3974621"/>
        <a:ext cx="2408977" cy="1441399"/>
      </dsp:txXfrm>
    </dsp:sp>
    <dsp:sp modelId="{150E59C4-B877-4629-95B6-5FF7381C1D5C}">
      <dsp:nvSpPr>
        <dsp:cNvPr id="0" name=""/>
        <dsp:cNvSpPr/>
      </dsp:nvSpPr>
      <dsp:spPr>
        <a:xfrm>
          <a:off x="1818258" y="586336"/>
          <a:ext cx="4542781" cy="4542781"/>
        </a:xfrm>
        <a:custGeom>
          <a:avLst/>
          <a:gdLst/>
          <a:ahLst/>
          <a:cxnLst/>
          <a:rect l="0" t="0" r="0" b="0"/>
          <a:pathLst>
            <a:path>
              <a:moveTo>
                <a:pt x="2398279" y="4539234"/>
              </a:moveTo>
              <a:arcTo wR="2271390" hR="2271390" stAng="5207855" swAng="55227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BBC976-2C6B-4625-B729-75E6A92F8CE3}">
      <dsp:nvSpPr>
        <dsp:cNvPr id="0" name=""/>
        <dsp:cNvSpPr/>
      </dsp:nvSpPr>
      <dsp:spPr>
        <a:xfrm>
          <a:off x="1660680" y="3941139"/>
          <a:ext cx="2187756" cy="150836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мастер-классы</a:t>
          </a:r>
          <a:endParaRPr lang="ru-RU" sz="2800" b="1" kern="1200" dirty="0"/>
        </a:p>
      </dsp:txBody>
      <dsp:txXfrm>
        <a:off x="1660680" y="3941139"/>
        <a:ext cx="2187756" cy="1508363"/>
      </dsp:txXfrm>
    </dsp:sp>
    <dsp:sp modelId="{7304859C-9BEC-4262-8F17-4B37392C2F5B}">
      <dsp:nvSpPr>
        <dsp:cNvPr id="0" name=""/>
        <dsp:cNvSpPr/>
      </dsp:nvSpPr>
      <dsp:spPr>
        <a:xfrm>
          <a:off x="1818258" y="586336"/>
          <a:ext cx="4542781" cy="4542781"/>
        </a:xfrm>
        <a:custGeom>
          <a:avLst/>
          <a:gdLst/>
          <a:ahLst/>
          <a:cxnLst/>
          <a:rect l="0" t="0" r="0" b="0"/>
          <a:pathLst>
            <a:path>
              <a:moveTo>
                <a:pt x="270151" y="3345753"/>
              </a:moveTo>
              <a:arcTo wR="2271390" hR="2271390" stAng="9106256" swAng="1538841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15777B-F530-40A7-9B5B-5994EBA9BFD7}">
      <dsp:nvSpPr>
        <dsp:cNvPr id="0" name=""/>
        <dsp:cNvSpPr/>
      </dsp:nvSpPr>
      <dsp:spPr>
        <a:xfrm>
          <a:off x="902038" y="1361890"/>
          <a:ext cx="2054779" cy="158787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танцы</a:t>
          </a:r>
          <a:endParaRPr lang="ru-RU" sz="3200" b="1" kern="1200" dirty="0"/>
        </a:p>
      </dsp:txBody>
      <dsp:txXfrm>
        <a:off x="902038" y="1361890"/>
        <a:ext cx="2054779" cy="1587875"/>
      </dsp:txXfrm>
    </dsp:sp>
    <dsp:sp modelId="{1377ED2F-839F-406A-B628-C8391B74DE4D}">
      <dsp:nvSpPr>
        <dsp:cNvPr id="0" name=""/>
        <dsp:cNvSpPr/>
      </dsp:nvSpPr>
      <dsp:spPr>
        <a:xfrm>
          <a:off x="1818258" y="586336"/>
          <a:ext cx="4542781" cy="4542781"/>
        </a:xfrm>
        <a:custGeom>
          <a:avLst/>
          <a:gdLst/>
          <a:ahLst/>
          <a:cxnLst/>
          <a:rect l="0" t="0" r="0" b="0"/>
          <a:pathLst>
            <a:path>
              <a:moveTo>
                <a:pt x="567827" y="769029"/>
              </a:moveTo>
              <a:arcTo wR="2271390" hR="2271390" stAng="13284532" swAng="1296353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4D5BFE-70EE-44E0-93C1-620418619AE2}" type="datetimeFigureOut">
              <a:rPr lang="ru-RU" smtClean="0"/>
              <a:pPr/>
              <a:t>18.10.2025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30635B-296B-4E73-B674-2B1573B36CB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293096"/>
            <a:ext cx="3704456" cy="175260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авторы: Малашенко Ирина Николаевна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учитель технологии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высшей квалификационной категории,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Пухова Любовь Алексеевна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учитель музыки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высшей квалификационной категории, 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Овчинников Елена Ивановна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учитель музыки</a:t>
            </a:r>
          </a:p>
          <a:p>
            <a:pPr algn="r"/>
            <a:r>
              <a:rPr lang="ru-RU" sz="5600" dirty="0" smtClean="0">
                <a:solidFill>
                  <a:schemeClr val="tx1"/>
                </a:solidFill>
              </a:rPr>
              <a:t>первой квалификационной категории</a:t>
            </a:r>
            <a:endParaRPr lang="ru-RU" sz="5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проект фасада школы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432"/>
          <a:stretch/>
        </p:blipFill>
        <p:spPr bwMode="auto">
          <a:xfrm>
            <a:off x="24342" y="34053"/>
            <a:ext cx="9124950" cy="2580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70393" y="243077"/>
            <a:ext cx="76328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Муниципальное бюджетное образовательное учреждение «Средняя общеобразовательная школа  №23 имени Героя Советского Союза  Дмитрия Фёдоровича Устинова» города Ковров Владимирской области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33275" y="2852936"/>
            <a:ext cx="7269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«Возможности духовно-нравственного воспитания школьника через </a:t>
            </a:r>
            <a:r>
              <a:rPr lang="ru-RU" sz="2400" b="1" dirty="0" err="1" smtClean="0"/>
              <a:t>метапредметные</a:t>
            </a:r>
            <a:r>
              <a:rPr lang="ru-RU" sz="2400" b="1" dirty="0" smtClean="0"/>
              <a:t> </a:t>
            </a:r>
          </a:p>
          <a:p>
            <a:pPr algn="ctr"/>
            <a:r>
              <a:rPr lang="ru-RU" sz="2400" b="1" dirty="0" smtClean="0"/>
              <a:t>уроки – праздники и уроки-игры»  </a:t>
            </a:r>
          </a:p>
        </p:txBody>
      </p:sp>
    </p:spTree>
    <p:extLst>
      <p:ext uri="{BB962C8B-B14F-4D97-AF65-F5344CB8AC3E}">
        <p14:creationId xmlns:p14="http://schemas.microsoft.com/office/powerpoint/2010/main" xmlns="" val="241562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772400" cy="908720"/>
          </a:xfrm>
        </p:spPr>
        <p:txBody>
          <a:bodyPr/>
          <a:lstStyle/>
          <a:p>
            <a:pPr algn="ctr"/>
            <a:r>
              <a:rPr lang="ru-RU" sz="4800" dirty="0" smtClean="0"/>
              <a:t>Разработки по теме опыта</a:t>
            </a:r>
            <a:endParaRPr lang="ru-RU" sz="4800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1052736"/>
            <a:ext cx="878497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50340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772400" cy="864096"/>
          </a:xfrm>
        </p:spPr>
        <p:txBody>
          <a:bodyPr/>
          <a:lstStyle/>
          <a:p>
            <a:pPr algn="ctr"/>
            <a:r>
              <a:rPr lang="ru-RU" sz="2800" dirty="0" smtClean="0"/>
              <a:t>Интегрированный урок-праздник  </a:t>
            </a:r>
            <a:br>
              <a:rPr lang="ru-RU" sz="2800" dirty="0" smtClean="0"/>
            </a:br>
            <a:r>
              <a:rPr lang="ru-RU" sz="2800" dirty="0" smtClean="0"/>
              <a:t>«Голубая сказка-Гжель»</a:t>
            </a:r>
            <a:endParaRPr lang="ru-RU" dirty="0"/>
          </a:p>
        </p:txBody>
      </p:sp>
      <p:pic>
        <p:nvPicPr>
          <p:cNvPr id="18434" name="Рисунок 1"/>
          <p:cNvPicPr>
            <a:picLocks noChangeAspect="1" noChangeArrowheads="1"/>
          </p:cNvPicPr>
          <p:nvPr/>
        </p:nvPicPr>
        <p:blipFill>
          <a:blip r:embed="rId2" cstate="print"/>
          <a:srcRect t="6627" r="17122" b="7230"/>
          <a:stretch>
            <a:fillRect/>
          </a:stretch>
        </p:blipFill>
        <p:spPr bwMode="auto">
          <a:xfrm>
            <a:off x="395537" y="1196752"/>
            <a:ext cx="3888432" cy="2312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27"/>
          <a:stretch/>
        </p:blipFill>
        <p:spPr bwMode="auto">
          <a:xfrm>
            <a:off x="5342803" y="1124744"/>
            <a:ext cx="3549677" cy="264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73218"/>
            <a:ext cx="2894261" cy="2888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990213"/>
            <a:ext cx="4335586" cy="267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24936" cy="1362456"/>
          </a:xfrm>
        </p:spPr>
        <p:txBody>
          <a:bodyPr/>
          <a:lstStyle/>
          <a:p>
            <a:pPr algn="ctr"/>
            <a:r>
              <a:rPr lang="ru-RU" sz="2800" dirty="0"/>
              <a:t>Интегрированный урок-праздник 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Преданья старины глубокой вошли в наш современный мир. Праздник русского платка».</a:t>
            </a:r>
          </a:p>
        </p:txBody>
      </p:sp>
      <p:pic>
        <p:nvPicPr>
          <p:cNvPr id="3075" name="Picture 3" descr="G:\интегрированное занятие о платках\фото Светы\DSC011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2" t="26932" r="4394"/>
          <a:stretch/>
        </p:blipFill>
        <p:spPr bwMode="auto">
          <a:xfrm>
            <a:off x="3275856" y="3697852"/>
            <a:ext cx="5868144" cy="3160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G:\интегрированное занятие о платках\фото с праздника\P10202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67" r="10762" b="11933"/>
          <a:stretch/>
        </p:blipFill>
        <p:spPr bwMode="auto">
          <a:xfrm>
            <a:off x="5220072" y="1915751"/>
            <a:ext cx="3522747" cy="223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интегрированное занятие о платках\фото Светы\DSC011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49" t="5568" r="3787" b="16477"/>
          <a:stretch/>
        </p:blipFill>
        <p:spPr bwMode="auto">
          <a:xfrm>
            <a:off x="35496" y="4357608"/>
            <a:ext cx="3617146" cy="217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интегрированное занятие о платках\фото Светы\DSC011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13" y="1634585"/>
            <a:ext cx="3987767" cy="265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0875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1080120"/>
          </a:xfrm>
        </p:spPr>
        <p:txBody>
          <a:bodyPr/>
          <a:lstStyle/>
          <a:p>
            <a:pPr algn="ctr"/>
            <a:r>
              <a:rPr lang="ru-RU" sz="2800" dirty="0" smtClean="0"/>
              <a:t>Интегрированный</a:t>
            </a:r>
            <a:r>
              <a:rPr lang="ru-RU" sz="3200" dirty="0" smtClean="0"/>
              <a:t> урок - праздник</a:t>
            </a:r>
            <a:br>
              <a:rPr lang="ru-RU" sz="3200" dirty="0" smtClean="0"/>
            </a:br>
            <a:r>
              <a:rPr lang="ru-RU" sz="3200" dirty="0" smtClean="0"/>
              <a:t> «Кружевная сказка» </a:t>
            </a:r>
            <a:endParaRPr lang="ru-RU" sz="3200" dirty="0"/>
          </a:p>
        </p:txBody>
      </p:sp>
      <p:pic>
        <p:nvPicPr>
          <p:cNvPr id="19458" name="Рисунок 1"/>
          <p:cNvPicPr>
            <a:picLocks noChangeAspect="1" noChangeArrowheads="1"/>
          </p:cNvPicPr>
          <p:nvPr/>
        </p:nvPicPr>
        <p:blipFill>
          <a:blip r:embed="rId2" cstate="print"/>
          <a:srcRect t="8696" r="17691" b="8696"/>
          <a:stretch>
            <a:fillRect/>
          </a:stretch>
        </p:blipFill>
        <p:spPr bwMode="auto">
          <a:xfrm>
            <a:off x="179512" y="1337289"/>
            <a:ext cx="3960440" cy="224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888432" cy="276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014" y="3664279"/>
            <a:ext cx="4331965" cy="2830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94336"/>
            <a:ext cx="3974976" cy="286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772400" cy="936104"/>
          </a:xfrm>
        </p:spPr>
        <p:txBody>
          <a:bodyPr/>
          <a:lstStyle/>
          <a:p>
            <a:pPr algn="ctr"/>
            <a:r>
              <a:rPr lang="ru-RU" sz="2800" dirty="0">
                <a:effectLst/>
              </a:rPr>
              <a:t>Интегрированный урок – праздник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 «Масленичные посиделки»</a:t>
            </a:r>
            <a:endParaRPr lang="ru-RU" sz="2800" dirty="0"/>
          </a:p>
        </p:txBody>
      </p:sp>
      <p:pic>
        <p:nvPicPr>
          <p:cNvPr id="3075" name="Picture 3" descr="G:\Новая папка\разработки моих занятий\Масленица 2012\фото с выступления\DSC0208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111" r="2424"/>
          <a:stretch/>
        </p:blipFill>
        <p:spPr bwMode="auto">
          <a:xfrm>
            <a:off x="4427984" y="1052736"/>
            <a:ext cx="4535878" cy="309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G:\Новая папка\разработки моих занятий\Масленица 2012\фото с выступления\DSC0206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53" r="8788"/>
          <a:stretch/>
        </p:blipFill>
        <p:spPr bwMode="auto">
          <a:xfrm>
            <a:off x="35496" y="1052736"/>
            <a:ext cx="4464496" cy="310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G:\Новая папка\разработки моих занятий\Масленица 2012\фото с выступления\DSC0211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352" t="10823" r="4346"/>
          <a:stretch/>
        </p:blipFill>
        <p:spPr bwMode="auto">
          <a:xfrm>
            <a:off x="107504" y="4221088"/>
            <a:ext cx="3311237" cy="247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Новая папка\разработки моих занятий\Масленица 2012\фото с выступления\DSC021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33" t="8081" b="32121"/>
          <a:stretch/>
        </p:blipFill>
        <p:spPr bwMode="auto">
          <a:xfrm>
            <a:off x="3040478" y="4005064"/>
            <a:ext cx="5923384" cy="274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344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936104"/>
          </a:xfrm>
        </p:spPr>
        <p:txBody>
          <a:bodyPr/>
          <a:lstStyle/>
          <a:p>
            <a:pPr algn="ctr"/>
            <a:r>
              <a:rPr lang="ru-RU" sz="2800" dirty="0"/>
              <a:t>Интегрированный урок - праздник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«</a:t>
            </a:r>
            <a:r>
              <a:rPr lang="ru-RU" sz="2800" dirty="0"/>
              <a:t>Пряничные посиделки»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83"/>
          <a:stretch/>
        </p:blipFill>
        <p:spPr>
          <a:xfrm>
            <a:off x="144016" y="1196752"/>
            <a:ext cx="3851920" cy="2226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83"/>
          <a:stretch/>
        </p:blipFill>
        <p:spPr>
          <a:xfrm>
            <a:off x="4211959" y="1193668"/>
            <a:ext cx="4413597" cy="23073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68" y="3589218"/>
            <a:ext cx="4296178" cy="28641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64" t="22071" r="7599"/>
          <a:stretch/>
        </p:blipFill>
        <p:spPr>
          <a:xfrm>
            <a:off x="4708764" y="3589218"/>
            <a:ext cx="4327732" cy="296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03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772400" cy="936104"/>
          </a:xfrm>
        </p:spPr>
        <p:txBody>
          <a:bodyPr/>
          <a:lstStyle/>
          <a:p>
            <a:pPr algn="ctr"/>
            <a:r>
              <a:rPr lang="ru-RU" sz="2800" dirty="0" smtClean="0"/>
              <a:t>Интегрированный урок-праздник </a:t>
            </a:r>
            <a:br>
              <a:rPr lang="ru-RU" sz="2800" dirty="0" smtClean="0"/>
            </a:br>
            <a:r>
              <a:rPr lang="ru-RU" sz="2800" dirty="0" smtClean="0"/>
              <a:t>«Чайные посиделки»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221" t="21328" r="2247" b="21798"/>
          <a:stretch>
            <a:fillRect/>
          </a:stretch>
        </p:blipFill>
        <p:spPr bwMode="auto">
          <a:xfrm>
            <a:off x="1619672" y="836712"/>
            <a:ext cx="6192688" cy="288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J:\Елена\моя работа\Чайные истории\фото и видео\DSCN0464.JPG"/>
          <p:cNvPicPr>
            <a:picLocks noChangeAspect="1" noChangeArrowheads="1"/>
          </p:cNvPicPr>
          <p:nvPr/>
        </p:nvPicPr>
        <p:blipFill>
          <a:blip r:embed="rId3" cstate="print"/>
          <a:srcRect l="16138" t="21650" r="11413" b="4851"/>
          <a:stretch>
            <a:fillRect/>
          </a:stretch>
        </p:blipFill>
        <p:spPr bwMode="auto">
          <a:xfrm>
            <a:off x="251520" y="3861048"/>
            <a:ext cx="3672408" cy="2794223"/>
          </a:xfrm>
          <a:prstGeom prst="rect">
            <a:avLst/>
          </a:prstGeom>
          <a:noFill/>
        </p:spPr>
      </p:pic>
      <p:pic>
        <p:nvPicPr>
          <p:cNvPr id="1028" name="Picture 4" descr="J:\Елена\моя работа\Чайные истории\фото и видео\IMG_1291.JPG"/>
          <p:cNvPicPr>
            <a:picLocks noChangeAspect="1" noChangeArrowheads="1"/>
          </p:cNvPicPr>
          <p:nvPr/>
        </p:nvPicPr>
        <p:blipFill>
          <a:blip r:embed="rId4" cstate="print"/>
          <a:srcRect l="5113" t="27557" r="7475" b="7476"/>
          <a:stretch>
            <a:fillRect/>
          </a:stretch>
        </p:blipFill>
        <p:spPr bwMode="auto">
          <a:xfrm>
            <a:off x="4031432" y="3933056"/>
            <a:ext cx="5112568" cy="2533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772400" cy="936104"/>
          </a:xfrm>
        </p:spPr>
        <p:txBody>
          <a:bodyPr/>
          <a:lstStyle/>
          <a:p>
            <a:pPr algn="ctr"/>
            <a:r>
              <a:rPr lang="ru-RU" sz="2800" dirty="0" smtClean="0"/>
              <a:t>Интегрированный урок-праздник</a:t>
            </a:r>
            <a:br>
              <a:rPr lang="ru-RU" sz="2800" dirty="0" smtClean="0"/>
            </a:br>
            <a:r>
              <a:rPr lang="ru-RU" sz="2800" dirty="0" smtClean="0"/>
              <a:t> «Широкая Масленица»</a:t>
            </a:r>
            <a:endParaRPr lang="ru-RU" sz="2800" dirty="0"/>
          </a:p>
        </p:txBody>
      </p:sp>
      <p:pic>
        <p:nvPicPr>
          <p:cNvPr id="2050" name="Picture 2" descr="J:\Елена\моя работа\кл.рук-во -2021-2026\фото\7 класс\Масленица - 16.03.2024\photo_11_2024-03-19_15-12-10.jpg"/>
          <p:cNvPicPr>
            <a:picLocks noChangeAspect="1" noChangeArrowheads="1"/>
          </p:cNvPicPr>
          <p:nvPr/>
        </p:nvPicPr>
        <p:blipFill>
          <a:blip r:embed="rId2" cstate="print"/>
          <a:srcRect t="9450" r="1662" b="12589"/>
          <a:stretch>
            <a:fillRect/>
          </a:stretch>
        </p:blipFill>
        <p:spPr bwMode="auto">
          <a:xfrm>
            <a:off x="1691680" y="980728"/>
            <a:ext cx="5256584" cy="3125536"/>
          </a:xfrm>
          <a:prstGeom prst="rect">
            <a:avLst/>
          </a:prstGeom>
          <a:noFill/>
        </p:spPr>
      </p:pic>
      <p:pic>
        <p:nvPicPr>
          <p:cNvPr id="2051" name="Picture 3" descr="J:\Елена\моя работа\кл.рук-во -2021-2026\фото\7 класс\Масленица - 16.03.2024\photo_16_2024-03-19_15-12-11.jpg"/>
          <p:cNvPicPr>
            <a:picLocks noChangeAspect="1" noChangeArrowheads="1"/>
          </p:cNvPicPr>
          <p:nvPr/>
        </p:nvPicPr>
        <p:blipFill>
          <a:blip r:embed="rId3" cstate="print"/>
          <a:srcRect t="12201" r="388"/>
          <a:stretch>
            <a:fillRect/>
          </a:stretch>
        </p:blipFill>
        <p:spPr bwMode="auto">
          <a:xfrm>
            <a:off x="0" y="3933056"/>
            <a:ext cx="4896544" cy="2427691"/>
          </a:xfrm>
          <a:prstGeom prst="rect">
            <a:avLst/>
          </a:prstGeom>
          <a:noFill/>
        </p:spPr>
      </p:pic>
      <p:pic>
        <p:nvPicPr>
          <p:cNvPr id="2052" name="Picture 4" descr="J:\Елена\моя работа\кл.рук-во -2021-2026\фото\7 класс\Масленица - 16.03.2024\photo_17_2024-03-19_15-12-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9986" y="4365104"/>
            <a:ext cx="4184014" cy="2353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772400" cy="864096"/>
          </a:xfrm>
        </p:spPr>
        <p:txBody>
          <a:bodyPr/>
          <a:lstStyle/>
          <a:p>
            <a:pPr algn="ctr"/>
            <a:r>
              <a:rPr lang="ru-RU" sz="2800" dirty="0" smtClean="0"/>
              <a:t>Линейный  </a:t>
            </a:r>
            <a:r>
              <a:rPr lang="ru-RU" sz="2800" dirty="0" err="1" smtClean="0"/>
              <a:t>квест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«Масленичная тропинка»</a:t>
            </a:r>
            <a:endParaRPr lang="ru-RU" sz="2800" dirty="0"/>
          </a:p>
        </p:txBody>
      </p:sp>
      <p:pic>
        <p:nvPicPr>
          <p:cNvPr id="20484" name="Picture 4" descr="J:\Елена\фото\масленица 2019\DSC_0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645024"/>
            <a:ext cx="3851920" cy="2567946"/>
          </a:xfrm>
          <a:prstGeom prst="rect">
            <a:avLst/>
          </a:prstGeom>
          <a:noFill/>
        </p:spPr>
      </p:pic>
      <p:pic>
        <p:nvPicPr>
          <p:cNvPr id="20485" name="Picture 5" descr="J:\Елена\фото\масленица 2019\DSC_0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3563888" cy="2375926"/>
          </a:xfrm>
          <a:prstGeom prst="rect">
            <a:avLst/>
          </a:prstGeom>
          <a:noFill/>
        </p:spPr>
      </p:pic>
      <p:pic>
        <p:nvPicPr>
          <p:cNvPr id="20486" name="Picture 6" descr="J:\Елена\фото\масленица 2019\DSC_01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3" y="1124744"/>
            <a:ext cx="3528392" cy="2352261"/>
          </a:xfrm>
          <a:prstGeom prst="rect">
            <a:avLst/>
          </a:prstGeom>
          <a:noFill/>
        </p:spPr>
      </p:pic>
      <p:pic>
        <p:nvPicPr>
          <p:cNvPr id="20487" name="Picture 7" descr="J:\Елена\фото\масленица 2019\DSC_0241.JPG"/>
          <p:cNvPicPr>
            <a:picLocks noChangeAspect="1" noChangeArrowheads="1"/>
          </p:cNvPicPr>
          <p:nvPr/>
        </p:nvPicPr>
        <p:blipFill>
          <a:blip r:embed="rId5" cstate="print"/>
          <a:srcRect l="27950" r="4326"/>
          <a:stretch>
            <a:fillRect/>
          </a:stretch>
        </p:blipFill>
        <p:spPr bwMode="auto">
          <a:xfrm>
            <a:off x="4788024" y="3501008"/>
            <a:ext cx="3096344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убликация матреше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500"/>
          <a:stretch>
            <a:fillRect/>
          </a:stretch>
        </p:blipFill>
        <p:spPr bwMode="auto">
          <a:xfrm>
            <a:off x="179512" y="836712"/>
            <a:ext cx="2761875" cy="1954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7772400" cy="64807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Публикации материалов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7" name="Picture 3" descr="Публикация Квест-2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32677"/>
            <a:ext cx="1861772" cy="2668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Св-во о публикации Журнал Позна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10727"/>
            <a:ext cx="1872208" cy="2639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ertificate (1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1" y="810726"/>
            <a:ext cx="1754517" cy="247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2088232" cy="2944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8578" y="3032592"/>
            <a:ext cx="299402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Рисунок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5345" y="3665531"/>
            <a:ext cx="3635896" cy="20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Рисунок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0524" y="4695950"/>
            <a:ext cx="3858055" cy="2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 l="388" t="27240" r="24712" b="19288"/>
          <a:stretch>
            <a:fillRect/>
          </a:stretch>
        </p:blipFill>
        <p:spPr bwMode="auto">
          <a:xfrm>
            <a:off x="4644008" y="4365104"/>
            <a:ext cx="4248472" cy="227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r="27193" b="27448"/>
          <a:stretch>
            <a:fillRect/>
          </a:stretch>
        </p:blipFill>
        <p:spPr bwMode="auto">
          <a:xfrm>
            <a:off x="683568" y="188640"/>
            <a:ext cx="3672408" cy="24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21965" r="44287" b="28937"/>
          <a:stretch>
            <a:fillRect/>
          </a:stretch>
        </p:blipFill>
        <p:spPr bwMode="auto">
          <a:xfrm>
            <a:off x="179512" y="3933056"/>
            <a:ext cx="413995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Елена\фото\масленица 2019\DSC_007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949"/>
          <a:stretch>
            <a:fillRect/>
          </a:stretch>
        </p:blipFill>
        <p:spPr bwMode="auto">
          <a:xfrm>
            <a:off x="4716016" y="116632"/>
            <a:ext cx="4212468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Елена\фото\масленица 2019\DSC_0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42124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27984" y="2333779"/>
            <a:ext cx="4464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«Система обычаев традиций любого народа - это результат его воспитательных усилий в течение многих веков. Через эту систему, каждый народ воспроизводит себя,  духовную культуру,  свой характер и психологию,  в ряду сменяющих друг друга поколений»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21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Елена\моя работа\кл.рук-во -2021-2026\фото\7 класс\Масленица - 16.03.2024\photo_9_2024-03-19_15-12-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94" r="3030" b="19192"/>
          <a:stretch/>
        </p:blipFill>
        <p:spPr bwMode="auto">
          <a:xfrm>
            <a:off x="169587" y="1628800"/>
            <a:ext cx="8866909" cy="4211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73013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ВСЕМ </a:t>
            </a:r>
          </a:p>
          <a:p>
            <a:pPr algn="ctr"/>
            <a:r>
              <a:rPr lang="ru-RU" sz="3200" b="1" dirty="0" smtClean="0"/>
              <a:t>ВДОХНОВЕНИЯ И ТВОРЧЕСТВА!!!!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69587" y="6021288"/>
            <a:ext cx="8650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разработки находятся на сайте ВИРО в разделе «Обобщение опыта-2025»</a:t>
            </a:r>
            <a:endParaRPr lang="ru-RU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Карина\Рабочий стол\Новая папка (2)\tradizii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476672"/>
            <a:ext cx="64118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Элементы  народного праздника </a:t>
            </a:r>
            <a:endParaRPr lang="ru-RU" sz="32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7664" y="44624"/>
            <a:ext cx="6185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С</a:t>
            </a:r>
            <a:r>
              <a:rPr lang="ru-RU" sz="2800" dirty="0" smtClean="0"/>
              <a:t>оциально-культурная деятельность</a:t>
            </a:r>
            <a:endParaRPr lang="ru-RU" sz="28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489671861"/>
              </p:ext>
            </p:extLst>
          </p:nvPr>
        </p:nvGraphicFramePr>
        <p:xfrm>
          <a:off x="395536" y="620688"/>
          <a:ext cx="842493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88640"/>
            <a:ext cx="7078861" cy="523220"/>
          </a:xfrm>
          <a:prstGeom prst="rect">
            <a:avLst/>
          </a:prstGeom>
        </p:spPr>
        <p:txBody>
          <a:bodyPr vert="horz" wrap="square" anchor="ctr">
            <a:spAutoFit/>
          </a:bodyPr>
          <a:lstStyle/>
          <a:p>
            <a:pPr algn="ctr"/>
            <a:r>
              <a:rPr lang="ru-RU" sz="2800" dirty="0" smtClean="0"/>
              <a:t>Практическая значимость</a:t>
            </a:r>
            <a:endParaRPr lang="ru-RU" sz="2800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323528" y="836712"/>
          <a:ext cx="849694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27384"/>
            <a:ext cx="7851648" cy="1049288"/>
          </a:xfrm>
        </p:spPr>
        <p:txBody>
          <a:bodyPr/>
          <a:lstStyle/>
          <a:p>
            <a:pPr algn="ctr"/>
            <a:r>
              <a:rPr lang="ru-RU" dirty="0" smtClean="0"/>
              <a:t>Виды деятельности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119344934"/>
              </p:ext>
            </p:extLst>
          </p:nvPr>
        </p:nvGraphicFramePr>
        <p:xfrm>
          <a:off x="323528" y="1268760"/>
          <a:ext cx="828092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3291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228599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опыта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разработка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комплекса уроков – праздников и уроков-игр и апробации его эффективности в рамках работы по духовно-нравственному воспитанию обучающихся.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3138" y="1484784"/>
            <a:ext cx="866934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</a:t>
            </a:r>
            <a:r>
              <a:rPr lang="ru-RU" sz="2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lang="ru-RU" sz="1000" u="sng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Изучить  историю народных обычаев и обрядов Владимирской области, музыкальных народных духовых инструментов, их роли в музыкальной культуре народов мира; 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2.Разработать обучающий комплекс сценариев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уроков – праздников и уроков-игр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учетом интеграции элементов музыкального, технологического и изобразительного искусства с опорой на народную культуру образования, которые будут способствовать формированию  духовно-нравственных ценностей обучающегося;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ru-RU" sz="1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Организовать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апробацию эффективности комплекса 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сценариев </a:t>
            </a: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уроков – праздников и уроков-игр  в рамках работы по духовно-нравственному воспитанию обучающихся.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277645"/>
            <a:ext cx="7772400" cy="991115"/>
          </a:xfrm>
        </p:spPr>
        <p:txBody>
          <a:bodyPr/>
          <a:lstStyle/>
          <a:p>
            <a:r>
              <a:rPr lang="ru-RU" sz="4800" u="sng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Урок-праздник и урок-игра</a:t>
            </a:r>
            <a:endParaRPr lang="ru-RU" sz="4800" u="sng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942" y="2562333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музыка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072" y="2981767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технология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4379881"/>
            <a:ext cx="6336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Изобразительное искусство</a:t>
            </a:r>
            <a:endParaRPr lang="ru-RU" sz="3600" dirty="0">
              <a:solidFill>
                <a:srgbClr val="00206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1403648" y="1628800"/>
            <a:ext cx="720080" cy="1093141"/>
          </a:xfrm>
          <a:prstGeom prst="straightConnector1">
            <a:avLst/>
          </a:prstGeom>
          <a:ln w="762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923928" y="1698279"/>
            <a:ext cx="0" cy="2681602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796136" y="1484784"/>
            <a:ext cx="864096" cy="1237157"/>
          </a:xfrm>
          <a:prstGeom prst="straightConnector1">
            <a:avLst/>
          </a:prstGeom>
          <a:ln w="762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5641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772400" cy="864096"/>
          </a:xfrm>
        </p:spPr>
        <p:txBody>
          <a:bodyPr/>
          <a:lstStyle/>
          <a:p>
            <a:r>
              <a:rPr lang="ru-RU" u="sng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Праздник «Масленица»</a:t>
            </a:r>
            <a:endParaRPr lang="ru-RU" u="sng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628800"/>
            <a:ext cx="8136904" cy="1509712"/>
          </a:xfrm>
        </p:spPr>
        <p:txBody>
          <a:bodyPr>
            <a:normAutofit/>
          </a:bodyPr>
          <a:lstStyle/>
          <a:p>
            <a:pPr algn="ctr"/>
            <a:r>
              <a:rPr lang="ru-RU" sz="4000" b="1" u="sng" dirty="0" smtClean="0">
                <a:solidFill>
                  <a:srgbClr val="FFC000"/>
                </a:solidFill>
              </a:rPr>
              <a:t>ДЕТИ – РОДИТЕЛИ - УЧИТЕЛЯ</a:t>
            </a:r>
            <a:endParaRPr lang="ru-RU" sz="4000" b="1" u="sng" dirty="0">
              <a:solidFill>
                <a:srgbClr val="FFC000"/>
              </a:solidFill>
            </a:endParaRPr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672983" y="2927400"/>
            <a:ext cx="7772400" cy="1509712"/>
          </a:xfrm>
          <a:prstGeom prst="rect">
            <a:avLst/>
          </a:prstGeom>
        </p:spPr>
        <p:txBody>
          <a:bodyPr vert="horz" lIns="45720" rIns="45720" anchor="t">
            <a:norm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None/>
              <a:defRPr kumimoji="0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None/>
              <a:defRPr kumimoji="0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u="sng" dirty="0" smtClean="0">
                <a:solidFill>
                  <a:srgbClr val="FF0000"/>
                </a:solidFill>
              </a:rPr>
              <a:t>СЦЕНАРИЙ    ПРЕЗЕНТАЦИЯ   КОСТЮМЫ</a:t>
            </a:r>
            <a:endParaRPr lang="ru-RU" sz="4000" b="1" u="sng" dirty="0">
              <a:solidFill>
                <a:srgbClr val="FF0000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3851920" y="4149080"/>
            <a:ext cx="1224136" cy="1154584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67544" y="5303664"/>
            <a:ext cx="8136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bg1"/>
                </a:solidFill>
              </a:rPr>
              <a:t>ФУНДАМЕНТ </a:t>
            </a:r>
          </a:p>
          <a:p>
            <a:pPr algn="ctr"/>
            <a:r>
              <a:rPr lang="ru-RU" sz="2800" b="1" u="sng" dirty="0" smtClean="0">
                <a:solidFill>
                  <a:schemeClr val="bg1"/>
                </a:solidFill>
              </a:rPr>
              <a:t>для формирования национальной культуры личности</a:t>
            </a:r>
            <a:endParaRPr lang="ru-RU" sz="2800" b="1" u="sng" dirty="0">
              <a:solidFill>
                <a:schemeClr val="bg1"/>
              </a:solidFill>
            </a:endParaRPr>
          </a:p>
        </p:txBody>
      </p:sp>
      <p:sp>
        <p:nvSpPr>
          <p:cNvPr id="9" name="Двойная стрелка вверх/вниз 8"/>
          <p:cNvSpPr/>
          <p:nvPr/>
        </p:nvSpPr>
        <p:spPr>
          <a:xfrm>
            <a:off x="3995936" y="980728"/>
            <a:ext cx="491239" cy="648072"/>
          </a:xfrm>
          <a:prstGeom prst="up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Двойная стрелка вверх/вниз 9"/>
          <p:cNvSpPr/>
          <p:nvPr/>
        </p:nvSpPr>
        <p:spPr>
          <a:xfrm>
            <a:off x="3975760" y="2276872"/>
            <a:ext cx="491239" cy="648072"/>
          </a:xfrm>
          <a:prstGeom prst="up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38668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528</TotalTime>
  <Words>334</Words>
  <Application>Microsoft Office PowerPoint</Application>
  <PresentationFormat>Экран (4:3)</PresentationFormat>
  <Paragraphs>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Слайд 4</vt:lpstr>
      <vt:lpstr>Слайд 5</vt:lpstr>
      <vt:lpstr>Виды деятельности</vt:lpstr>
      <vt:lpstr>Слайд 7</vt:lpstr>
      <vt:lpstr>Урок-праздник и урок-игра</vt:lpstr>
      <vt:lpstr>Праздник «Масленица»</vt:lpstr>
      <vt:lpstr>Разработки по теме опыта</vt:lpstr>
      <vt:lpstr>Интегрированный урок-праздник   «Голубая сказка-Гжель»</vt:lpstr>
      <vt:lpstr>Интегрированный урок-праздник   «Преданья старины глубокой вошли в наш современный мир. Праздник русского платка».</vt:lpstr>
      <vt:lpstr>Интегрированный урок - праздник  «Кружевная сказка» </vt:lpstr>
      <vt:lpstr>Интегрированный урок – праздник  «Масленичные посиделки»</vt:lpstr>
      <vt:lpstr>Интегрированный урок - праздник  «Пряничные посиделки»</vt:lpstr>
      <vt:lpstr>Интегрированный урок-праздник  «Чайные посиделки» </vt:lpstr>
      <vt:lpstr>Интегрированный урок-праздник  «Широкая Масленица»</vt:lpstr>
      <vt:lpstr>Линейный  квест  «Масленичная тропинка»</vt:lpstr>
      <vt:lpstr>Публикации материалов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ка313</dc:creator>
  <cp:lastModifiedBy>Пользователь</cp:lastModifiedBy>
  <cp:revision>48</cp:revision>
  <dcterms:created xsi:type="dcterms:W3CDTF">2024-10-09T12:15:27Z</dcterms:created>
  <dcterms:modified xsi:type="dcterms:W3CDTF">2025-10-18T15:24:37Z</dcterms:modified>
</cp:coreProperties>
</file>