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83" r:id="rId2"/>
    <p:sldId id="284" r:id="rId3"/>
    <p:sldId id="285" r:id="rId4"/>
    <p:sldId id="286" r:id="rId5"/>
  </p:sldIdLst>
  <p:sldSz cx="9072563" cy="5048250"/>
  <p:notesSz cx="6858000" cy="9144000"/>
  <p:defaultTextStyle>
    <a:defPPr>
      <a:defRPr lang="ru-RU"/>
    </a:defPPr>
    <a:lvl1pPr marL="0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136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4272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6408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08544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0680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2816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4952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17088" algn="l" defTabSz="90427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571" y="432"/>
      </p:cViewPr>
      <p:guideLst>
        <p:guide orient="horz" pos="159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8A30A4-2C68-4A47-9942-EE8242E395D8}" type="datetimeFigureOut">
              <a:rPr lang="ru-RU" smtClean="0"/>
              <a:t>02.10.2019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49250" y="685800"/>
            <a:ext cx="6159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C24DC-D51D-437C-BB08-8B0840FAF5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24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24DC-D51D-437C-BB08-8B0840FAF5CA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5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24DC-D51D-437C-BB08-8B0840FAF5CA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5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24DC-D51D-437C-BB08-8B0840FAF5C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56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C24DC-D51D-437C-BB08-8B0840FAF5C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735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0442" y="1568232"/>
            <a:ext cx="7711679" cy="108210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60886" y="2860675"/>
            <a:ext cx="6350795" cy="129010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21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4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6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8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60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12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64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17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7608" y="202166"/>
            <a:ext cx="2041327" cy="430737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3628" y="202166"/>
            <a:ext cx="5972771" cy="430737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670" y="3243970"/>
            <a:ext cx="7711679" cy="1002637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6670" y="2139666"/>
            <a:ext cx="7711679" cy="1104304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213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42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6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85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6068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128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6495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17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3631" y="1177926"/>
            <a:ext cx="4007049" cy="333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1887" y="1177926"/>
            <a:ext cx="4007049" cy="33316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631" y="1130015"/>
            <a:ext cx="4008625" cy="470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36" indent="0">
              <a:buNone/>
              <a:defRPr sz="2000" b="1"/>
            </a:lvl2pPr>
            <a:lvl3pPr marL="904272" indent="0">
              <a:buNone/>
              <a:defRPr sz="1800" b="1"/>
            </a:lvl3pPr>
            <a:lvl4pPr marL="1356408" indent="0">
              <a:buNone/>
              <a:defRPr sz="1600" b="1"/>
            </a:lvl4pPr>
            <a:lvl5pPr marL="1808544" indent="0">
              <a:buNone/>
              <a:defRPr sz="1600" b="1"/>
            </a:lvl5pPr>
            <a:lvl6pPr marL="2260680" indent="0">
              <a:buNone/>
              <a:defRPr sz="1600" b="1"/>
            </a:lvl6pPr>
            <a:lvl7pPr marL="2712816" indent="0">
              <a:buNone/>
              <a:defRPr sz="1600" b="1"/>
            </a:lvl7pPr>
            <a:lvl8pPr marL="3164952" indent="0">
              <a:buNone/>
              <a:defRPr sz="1600" b="1"/>
            </a:lvl8pPr>
            <a:lvl9pPr marL="36170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3631" y="1600950"/>
            <a:ext cx="4008625" cy="2908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08739" y="1130015"/>
            <a:ext cx="4010199" cy="47093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2136" indent="0">
              <a:buNone/>
              <a:defRPr sz="2000" b="1"/>
            </a:lvl2pPr>
            <a:lvl3pPr marL="904272" indent="0">
              <a:buNone/>
              <a:defRPr sz="1800" b="1"/>
            </a:lvl3pPr>
            <a:lvl4pPr marL="1356408" indent="0">
              <a:buNone/>
              <a:defRPr sz="1600" b="1"/>
            </a:lvl4pPr>
            <a:lvl5pPr marL="1808544" indent="0">
              <a:buNone/>
              <a:defRPr sz="1600" b="1"/>
            </a:lvl5pPr>
            <a:lvl6pPr marL="2260680" indent="0">
              <a:buNone/>
              <a:defRPr sz="1600" b="1"/>
            </a:lvl6pPr>
            <a:lvl7pPr marL="2712816" indent="0">
              <a:buNone/>
              <a:defRPr sz="1600" b="1"/>
            </a:lvl7pPr>
            <a:lvl8pPr marL="3164952" indent="0">
              <a:buNone/>
              <a:defRPr sz="1600" b="1"/>
            </a:lvl8pPr>
            <a:lvl9pPr marL="3617088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08739" y="1600950"/>
            <a:ext cx="4010199" cy="29085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34" y="200995"/>
            <a:ext cx="2984811" cy="8553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47120" y="200998"/>
            <a:ext cx="5071815" cy="430854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3634" y="1056396"/>
            <a:ext cx="2984811" cy="3453143"/>
          </a:xfrm>
        </p:spPr>
        <p:txBody>
          <a:bodyPr/>
          <a:lstStyle>
            <a:lvl1pPr marL="0" indent="0">
              <a:buNone/>
              <a:defRPr sz="1400"/>
            </a:lvl1pPr>
            <a:lvl2pPr marL="452136" indent="0">
              <a:buNone/>
              <a:defRPr sz="1200"/>
            </a:lvl2pPr>
            <a:lvl3pPr marL="904272" indent="0">
              <a:buNone/>
              <a:defRPr sz="1000"/>
            </a:lvl3pPr>
            <a:lvl4pPr marL="1356408" indent="0">
              <a:buNone/>
              <a:defRPr sz="900"/>
            </a:lvl4pPr>
            <a:lvl5pPr marL="1808544" indent="0">
              <a:buNone/>
              <a:defRPr sz="900"/>
            </a:lvl5pPr>
            <a:lvl6pPr marL="2260680" indent="0">
              <a:buNone/>
              <a:defRPr sz="900"/>
            </a:lvl6pPr>
            <a:lvl7pPr marL="2712816" indent="0">
              <a:buNone/>
              <a:defRPr sz="900"/>
            </a:lvl7pPr>
            <a:lvl8pPr marL="3164952" indent="0">
              <a:buNone/>
              <a:defRPr sz="900"/>
            </a:lvl8pPr>
            <a:lvl9pPr marL="36170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8288" y="3533777"/>
            <a:ext cx="5443538" cy="417183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78288" y="451072"/>
            <a:ext cx="5443538" cy="3028950"/>
          </a:xfrm>
        </p:spPr>
        <p:txBody>
          <a:bodyPr/>
          <a:lstStyle>
            <a:lvl1pPr marL="0" indent="0">
              <a:buNone/>
              <a:defRPr sz="3200"/>
            </a:lvl1pPr>
            <a:lvl2pPr marL="452136" indent="0">
              <a:buNone/>
              <a:defRPr sz="2800"/>
            </a:lvl2pPr>
            <a:lvl3pPr marL="904272" indent="0">
              <a:buNone/>
              <a:defRPr sz="2400"/>
            </a:lvl3pPr>
            <a:lvl4pPr marL="1356408" indent="0">
              <a:buNone/>
              <a:defRPr sz="2000"/>
            </a:lvl4pPr>
            <a:lvl5pPr marL="1808544" indent="0">
              <a:buNone/>
              <a:defRPr sz="2000"/>
            </a:lvl5pPr>
            <a:lvl6pPr marL="2260680" indent="0">
              <a:buNone/>
              <a:defRPr sz="2000"/>
            </a:lvl6pPr>
            <a:lvl7pPr marL="2712816" indent="0">
              <a:buNone/>
              <a:defRPr sz="2000"/>
            </a:lvl7pPr>
            <a:lvl8pPr marL="3164952" indent="0">
              <a:buNone/>
              <a:defRPr sz="2000"/>
            </a:lvl8pPr>
            <a:lvl9pPr marL="361708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78288" y="3950959"/>
            <a:ext cx="5443538" cy="592467"/>
          </a:xfrm>
        </p:spPr>
        <p:txBody>
          <a:bodyPr/>
          <a:lstStyle>
            <a:lvl1pPr marL="0" indent="0">
              <a:buNone/>
              <a:defRPr sz="1400"/>
            </a:lvl1pPr>
            <a:lvl2pPr marL="452136" indent="0">
              <a:buNone/>
              <a:defRPr sz="1200"/>
            </a:lvl2pPr>
            <a:lvl3pPr marL="904272" indent="0">
              <a:buNone/>
              <a:defRPr sz="1000"/>
            </a:lvl3pPr>
            <a:lvl4pPr marL="1356408" indent="0">
              <a:buNone/>
              <a:defRPr sz="900"/>
            </a:lvl4pPr>
            <a:lvl5pPr marL="1808544" indent="0">
              <a:buNone/>
              <a:defRPr sz="900"/>
            </a:lvl5pPr>
            <a:lvl6pPr marL="2260680" indent="0">
              <a:buNone/>
              <a:defRPr sz="900"/>
            </a:lvl6pPr>
            <a:lvl7pPr marL="2712816" indent="0">
              <a:buNone/>
              <a:defRPr sz="900"/>
            </a:lvl7pPr>
            <a:lvl8pPr marL="3164952" indent="0">
              <a:buNone/>
              <a:defRPr sz="900"/>
            </a:lvl8pPr>
            <a:lvl9pPr marL="3617088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3628" y="202165"/>
            <a:ext cx="8165307" cy="841376"/>
          </a:xfrm>
          <a:prstGeom prst="rect">
            <a:avLst/>
          </a:prstGeom>
        </p:spPr>
        <p:txBody>
          <a:bodyPr vert="horz" lIns="90427" tIns="45213" rIns="90427" bIns="4521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3628" y="1177926"/>
            <a:ext cx="8165307" cy="3331612"/>
          </a:xfrm>
          <a:prstGeom prst="rect">
            <a:avLst/>
          </a:prstGeom>
        </p:spPr>
        <p:txBody>
          <a:bodyPr vert="horz" lIns="90427" tIns="45213" rIns="90427" bIns="45213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3631" y="4678980"/>
            <a:ext cx="2116932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99793" y="4678980"/>
            <a:ext cx="2872978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02004" y="4678980"/>
            <a:ext cx="2116932" cy="268773"/>
          </a:xfrm>
          <a:prstGeom prst="rect">
            <a:avLst/>
          </a:prstGeom>
        </p:spPr>
        <p:txBody>
          <a:bodyPr vert="horz" lIns="90427" tIns="45213" rIns="90427" bIns="45213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0427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9102" indent="-339102" algn="l" defTabSz="90427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4721" indent="-282585" algn="l" defTabSz="90427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30339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82475" indent="-226067" algn="l" defTabSz="90427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4611" indent="-226067" algn="l" defTabSz="90427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6747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38883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91019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43155" indent="-226067" algn="l" defTabSz="90427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2136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4272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6408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8544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60680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12816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64952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17088" algn="l" defTabSz="9042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17" y="291877"/>
            <a:ext cx="835292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970" y="211158"/>
            <a:ext cx="5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Создаем первичное отделение</a:t>
            </a:r>
            <a:endParaRPr lang="ru-RU" sz="32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41" y="579909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no Pro Smbd" pitchFamily="18" charset="0"/>
              </a:rPr>
              <a:t>Регистрируем первичное отделение на сайте </a:t>
            </a:r>
            <a:r>
              <a:rPr lang="ru-RU" sz="2000" dirty="0" err="1" smtClean="0">
                <a:latin typeface="Arno Pro Smbd" pitchFamily="18" charset="0"/>
              </a:rPr>
              <a:t>рдш.рф</a:t>
            </a:r>
            <a:r>
              <a:rPr lang="ru-RU" sz="2000" dirty="0" smtClean="0">
                <a:latin typeface="Arno Pro Smbd" pitchFamily="18" charset="0"/>
              </a:rPr>
              <a:t>: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latin typeface="Arno Pro Smbd" pitchFamily="18" charset="0"/>
              </a:rPr>
              <a:t>Заходим на сайт под логином и паролем педагогического работника, осуществляющего развитие РДШ в образовательной организации.</a:t>
            </a:r>
          </a:p>
          <a:p>
            <a:pPr marL="457200" indent="-457200">
              <a:buAutoNum type="arabicPeriod"/>
            </a:pPr>
            <a:r>
              <a:rPr lang="ru-RU" sz="2000" i="1" dirty="0" smtClean="0">
                <a:latin typeface="Arno Pro Smbd" pitchFamily="18" charset="0"/>
              </a:rPr>
              <a:t>Переходим в раздел «Об РДШ». Выбираем из списка «Первичные отделения»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97" r="1162" b="10090"/>
          <a:stretch/>
        </p:blipFill>
        <p:spPr bwMode="auto">
          <a:xfrm>
            <a:off x="1871984" y="2409751"/>
            <a:ext cx="5193851" cy="2274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968329" y="3244205"/>
            <a:ext cx="720080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026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17" y="291877"/>
            <a:ext cx="835292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970" y="211158"/>
            <a:ext cx="5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Создаем первичное отделение</a:t>
            </a:r>
            <a:endParaRPr lang="ru-RU" sz="32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41" y="57990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latin typeface="Arno Pro Smbd" pitchFamily="18" charset="0"/>
            </a:endParaRPr>
          </a:p>
          <a:p>
            <a:r>
              <a:rPr lang="ru-RU" sz="2000" i="1" dirty="0" smtClean="0">
                <a:latin typeface="Arno Pro Smbd" pitchFamily="18" charset="0"/>
              </a:rPr>
              <a:t>3. Нажимаем кнопку «Зарегистрировать»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11394"/>
          <a:stretch/>
        </p:blipFill>
        <p:spPr bwMode="auto">
          <a:xfrm>
            <a:off x="1440953" y="1588021"/>
            <a:ext cx="6190655" cy="26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2464" y="1947915"/>
            <a:ext cx="936105" cy="289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0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17" y="291877"/>
            <a:ext cx="835292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970" y="211158"/>
            <a:ext cx="5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Создаем первичное отделение</a:t>
            </a:r>
            <a:endParaRPr lang="ru-RU" sz="32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41" y="579909"/>
            <a:ext cx="74888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latin typeface="Arno Pro Smbd" pitchFamily="18" charset="0"/>
            </a:endParaRPr>
          </a:p>
          <a:p>
            <a:r>
              <a:rPr lang="ru-RU" sz="2000" i="1" dirty="0" smtClean="0">
                <a:latin typeface="Arno Pro Smbd" pitchFamily="18" charset="0"/>
              </a:rPr>
              <a:t>3. Нажимаем кнопку «Зарегистрировать»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8" b="11394"/>
          <a:stretch/>
        </p:blipFill>
        <p:spPr bwMode="auto">
          <a:xfrm>
            <a:off x="1440953" y="1588021"/>
            <a:ext cx="6190655" cy="2655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192464" y="1947915"/>
            <a:ext cx="936105" cy="2899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ДШ-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845"/>
            <a:ext cx="9072563" cy="504440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59817" y="291877"/>
            <a:ext cx="8352928" cy="43924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tx1"/>
              </a:solidFill>
              <a:latin typeface="Arno Pro Smb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7970" y="211158"/>
            <a:ext cx="572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0000"/>
                </a:solidFill>
                <a:latin typeface="Arno Pro Smbd" pitchFamily="18" charset="0"/>
              </a:rPr>
              <a:t>Создаем первичное отделение</a:t>
            </a:r>
            <a:endParaRPr lang="ru-RU" sz="3200" dirty="0">
              <a:solidFill>
                <a:srgbClr val="FF0000"/>
              </a:solidFill>
              <a:latin typeface="Arno Pro Smbd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5841" y="579909"/>
            <a:ext cx="74888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i="1" dirty="0" smtClean="0">
              <a:latin typeface="Arno Pro Smbd" pitchFamily="18" charset="0"/>
            </a:endParaRPr>
          </a:p>
          <a:p>
            <a:r>
              <a:rPr lang="ru-RU" sz="2000" i="1" dirty="0" smtClean="0">
                <a:latin typeface="Arno Pro Smbd" pitchFamily="18" charset="0"/>
              </a:rPr>
              <a:t>3. Заполняем все сведения об образовательной организации в соответствии с Уставом. Нажимаем кнопку «Отправить заявку»</a:t>
            </a:r>
          </a:p>
          <a:p>
            <a:r>
              <a:rPr lang="ru-RU" sz="2000" i="1" dirty="0" smtClean="0">
                <a:latin typeface="Arno Pro Smbd" pitchFamily="18" charset="0"/>
              </a:rPr>
              <a:t>4. Ждем подтверждения от администратора</a:t>
            </a:r>
          </a:p>
          <a:p>
            <a:r>
              <a:rPr lang="ru-RU" sz="2000" i="1" dirty="0" smtClean="0">
                <a:latin typeface="Arno Pro Smbd" pitchFamily="18" charset="0"/>
              </a:rPr>
              <a:t>5. Подгружаем скан-копию протокола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14" b="14467"/>
          <a:stretch/>
        </p:blipFill>
        <p:spPr bwMode="auto">
          <a:xfrm>
            <a:off x="1511945" y="2236532"/>
            <a:ext cx="5544616" cy="225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12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2698</TotalTime>
  <Words>98</Words>
  <Application>Microsoft Office PowerPoint</Application>
  <PresentationFormat>Произвольный</PresentationFormat>
  <Paragraphs>19</Paragraphs>
  <Slides>4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Дарья Пелипенкова</dc:creator>
  <cp:lastModifiedBy>admin</cp:lastModifiedBy>
  <cp:revision>19</cp:revision>
  <dcterms:created xsi:type="dcterms:W3CDTF">2019-08-14T09:45:54Z</dcterms:created>
  <dcterms:modified xsi:type="dcterms:W3CDTF">2019-10-02T16:04:33Z</dcterms:modified>
</cp:coreProperties>
</file>