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63" r:id="rId10"/>
  </p:sldIdLst>
  <p:sldSz cx="12192000" cy="6858000"/>
  <p:notesSz cx="12192000" cy="6858000"/>
  <p:embeddedFontLst>
    <p:embeddedFont>
      <p:font typeface="Abadi" panose="020B0604020104020204" pitchFamily="34" charset="0"/>
      <p:regular r:id="rId11"/>
      <p:bold r:id="rId12"/>
      <p:italic r:id="rId13"/>
      <p:boldItalic r:id="rId14"/>
    </p:embeddedFont>
    <p:embeddedFont>
      <p:font typeface="PT Serif" panose="020A0603040505020204" pitchFamily="18" charset="-52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7" y="3717026"/>
            <a:ext cx="10744387" cy="215001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и перерабатывающая промышленность Владимирской области</a:t>
            </a:r>
            <a:r>
              <a:rPr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19336" y="1556792"/>
            <a:ext cx="5107179" cy="363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промышленность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отрасль хозяйства, занимающаяся производством продуктов питания.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28E7B7-E7A3-F43C-D60C-7B83BC814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755" y="1839956"/>
            <a:ext cx="7656245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97935" y="728781"/>
            <a:ext cx="5998065" cy="5899996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90" y="229223"/>
            <a:ext cx="11175416" cy="387798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пищевой и перерабатывающей промышленности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531936" y="1015182"/>
            <a:ext cx="5681132" cy="593168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«Владимирский стандарт»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«АБИ Продакт»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«Владимирский хлебокомбинат»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«Суздальский молочный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АО «Холдинговая компания «Ополье»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«Судогодский молочный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«Меленковский консервный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Мон’дэлис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Русь»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АО «Ферреро Руссия»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36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29852-140A-9DE9-A61B-A6459E64BA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045" y="737503"/>
            <a:ext cx="4401136" cy="287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6A33CC-32BF-A81D-6EF1-FC15CCE14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246" y="3755648"/>
            <a:ext cx="4558904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60579" y="212463"/>
            <a:ext cx="4093064" cy="105629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 пищевого производства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106653" y="1791694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технологического оборудования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938359" y="646899"/>
            <a:ext cx="4190999" cy="86441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Лаборанты химического анализа</a:t>
            </a:r>
            <a:endParaRPr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5A426E-A927-93A9-8C8E-3B94FA81FD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29" y="1455214"/>
            <a:ext cx="3367175" cy="3367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2089E3-C300-6557-5A72-303AF84F5F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34" y="3203923"/>
            <a:ext cx="3236932" cy="3236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385379-ECED-62CE-D73A-7E087803AC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511" y="1647167"/>
            <a:ext cx="3483818" cy="3483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5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273743" y="177587"/>
            <a:ext cx="4093064" cy="104296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4470294" y="2436076"/>
            <a:ext cx="3495358" cy="69357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2" y="302481"/>
            <a:ext cx="4038086" cy="91807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Менеджеры по качеству</a:t>
            </a:r>
            <a:endParaRPr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/>
          <p:cNvSpPr txBox="1"/>
          <p:nvPr/>
        </p:nvSpPr>
        <p:spPr bwMode="auto">
          <a:xfrm>
            <a:off x="4562421" y="2559755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51AB62-6276-DCF3-2804-9713717119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88" y="1312310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BE9E92-463E-F297-BF6D-E32B21424C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524" y="3302623"/>
            <a:ext cx="2996952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9D3B42-C933-6E3C-A4FB-91D509BBD5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192" y="1547295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FF1134F-CA05-47BA-016F-5FE6210060E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8C376505-8CF0-12D6-5F56-0F1A124365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6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A6FFF1C-4AC2-CACB-B1BF-0A522D212EFA}"/>
              </a:ext>
            </a:extLst>
          </p:cNvPr>
          <p:cNvSpPr/>
          <p:nvPr/>
        </p:nvSpPr>
        <p:spPr bwMode="auto">
          <a:xfrm>
            <a:off x="273743" y="177587"/>
            <a:ext cx="4093064" cy="65912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A69BA0FE-3B71-9EB0-8E1D-AD5D5E827ECA}"/>
              </a:ext>
            </a:extLst>
          </p:cNvPr>
          <p:cNvSpPr/>
          <p:nvPr/>
        </p:nvSpPr>
        <p:spPr bwMode="auto">
          <a:xfrm>
            <a:off x="4627383" y="17008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>
            <a:extLst>
              <a:ext uri="{FF2B5EF4-FFF2-40B4-BE49-F238E27FC236}">
                <a16:creationId xmlns:a16="http://schemas.microsoft.com/office/drawing/2014/main" id="{D3617107-31D2-F8BB-D75F-0CC9C050038D}"/>
              </a:ext>
            </a:extLst>
          </p:cNvPr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4DBEC29A-38B0-047F-B340-140A029C4FA2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9B3139DE-FEB3-79D9-B0D9-80F7E7A624F1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7B3871BB-7BE3-4C3C-A4A7-4CCEE93AAAB2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5BA80A02-67EB-4217-3427-73528F314868}"/>
              </a:ext>
            </a:extLst>
          </p:cNvPr>
          <p:cNvSpPr txBox="1"/>
          <p:nvPr/>
        </p:nvSpPr>
        <p:spPr bwMode="auto">
          <a:xfrm>
            <a:off x="270402" y="302481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Слесарь-ремонтник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>
            <a:extLst>
              <a:ext uri="{FF2B5EF4-FFF2-40B4-BE49-F238E27FC236}">
                <a16:creationId xmlns:a16="http://schemas.microsoft.com/office/drawing/2014/main" id="{A2CF6608-49A0-D94F-5CC2-74FD995A952B}"/>
              </a:ext>
            </a:extLst>
          </p:cNvPr>
          <p:cNvSpPr txBox="1"/>
          <p:nvPr/>
        </p:nvSpPr>
        <p:spPr bwMode="auto">
          <a:xfrm>
            <a:off x="4772157" y="1867272"/>
            <a:ext cx="3179352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кондитерского цеха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>
            <a:extLst>
              <a:ext uri="{FF2B5EF4-FFF2-40B4-BE49-F238E27FC236}">
                <a16:creationId xmlns:a16="http://schemas.microsoft.com/office/drawing/2014/main" id="{0A36EE2F-0A69-A088-D264-A6DF691D9A2C}"/>
              </a:ext>
            </a:extLst>
          </p:cNvPr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Формовщик хлеба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238FEEA9-064D-898E-E47F-AEA3899CF267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BF9EDC80-8C06-CAB4-780C-B65FB8043433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03D0B3F0-F45B-AFBD-8DDE-797D2EEABA0B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D46216-8A61-52E0-117B-C6EA4F3AF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14" y="967684"/>
            <a:ext cx="4264862" cy="4264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4AD0C3-5243-1598-8082-FC7993A1D2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3" y="2856411"/>
            <a:ext cx="3429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8E4A77-D70B-3C25-2FC0-BAD41CCFA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664" y="1547296"/>
            <a:ext cx="3606023" cy="3606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67029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CC544A5-E53A-D20C-18E2-9EE5466DE57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F930CB01-F651-CDEA-C82B-CCEF4D176F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7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B48E743-DCF3-23E7-7D2D-85C96C2CE7D7}"/>
              </a:ext>
            </a:extLst>
          </p:cNvPr>
          <p:cNvSpPr/>
          <p:nvPr/>
        </p:nvSpPr>
        <p:spPr bwMode="auto">
          <a:xfrm>
            <a:off x="273743" y="177587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3E4D8B19-6406-2EDD-82AC-F8AF1E42F6A1}"/>
              </a:ext>
            </a:extLst>
          </p:cNvPr>
          <p:cNvSpPr/>
          <p:nvPr/>
        </p:nvSpPr>
        <p:spPr bwMode="auto">
          <a:xfrm>
            <a:off x="4457920" y="17165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>
            <a:extLst>
              <a:ext uri="{FF2B5EF4-FFF2-40B4-BE49-F238E27FC236}">
                <a16:creationId xmlns:a16="http://schemas.microsoft.com/office/drawing/2014/main" id="{18F650D1-EEB5-7AE0-C681-545D35DC9736}"/>
              </a:ext>
            </a:extLst>
          </p:cNvPr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9F07A13A-E2E7-EAB5-261C-035F132BCB9B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36A6632C-F491-8912-E566-2F4661DFD647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8E93A7FD-55DE-0CD4-7D78-051DBD2E37D1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6238A703-578E-599E-C083-7FF50143F730}"/>
              </a:ext>
            </a:extLst>
          </p:cNvPr>
          <p:cNvSpPr txBox="1"/>
          <p:nvPr/>
        </p:nvSpPr>
        <p:spPr bwMode="auto">
          <a:xfrm>
            <a:off x="270402" y="302481"/>
            <a:ext cx="4038086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Наладчик электрооборудования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>
            <a:extLst>
              <a:ext uri="{FF2B5EF4-FFF2-40B4-BE49-F238E27FC236}">
                <a16:creationId xmlns:a16="http://schemas.microsoft.com/office/drawing/2014/main" id="{44748D10-51A0-7D02-D9A8-5B9FEB88F146}"/>
              </a:ext>
            </a:extLst>
          </p:cNvPr>
          <p:cNvSpPr txBox="1"/>
          <p:nvPr/>
        </p:nvSpPr>
        <p:spPr bwMode="auto">
          <a:xfrm>
            <a:off x="4595723" y="1989864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>
            <a:extLst>
              <a:ext uri="{FF2B5EF4-FFF2-40B4-BE49-F238E27FC236}">
                <a16:creationId xmlns:a16="http://schemas.microsoft.com/office/drawing/2014/main" id="{CFBB26AD-8F16-A00D-4809-085DF13623CB}"/>
              </a:ext>
            </a:extLst>
          </p:cNvPr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Пекарь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D64DB74C-C7B8-E6A3-5B2C-59EB9A7B2AEF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E42A2A5C-F07F-0E3F-FC48-F68AECEBA0BD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8F62F3D1-D28D-5F0E-0055-E2D09F2F8036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B436D3-6EE9-D331-FE52-42D39097B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03" y="1281362"/>
            <a:ext cx="3748564" cy="3748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E5B7C7-195D-E1AD-7D06-47253243A3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08" y="2856411"/>
            <a:ext cx="3635296" cy="3635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902507-C496-04BE-5928-C12E1D7E1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471" y="1547296"/>
            <a:ext cx="3825920" cy="3825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832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84570AE-61E5-E2E6-57F6-C1F187BD78D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C3B6F42B-42D1-FC7F-1F2D-9A7F0056FF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8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0C5A99A-9C7A-3F2A-CABE-1C61A6249CD2}"/>
              </a:ext>
            </a:extLst>
          </p:cNvPr>
          <p:cNvSpPr/>
          <p:nvPr/>
        </p:nvSpPr>
        <p:spPr bwMode="auto">
          <a:xfrm>
            <a:off x="342882" y="294542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A4501AFA-EAC9-327B-4729-6169342DE225}"/>
              </a:ext>
            </a:extLst>
          </p:cNvPr>
          <p:cNvSpPr/>
          <p:nvPr/>
        </p:nvSpPr>
        <p:spPr bwMode="auto">
          <a:xfrm>
            <a:off x="6960096" y="132483"/>
            <a:ext cx="3495358" cy="129985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599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Маслодел</a:t>
            </a:r>
            <a:endParaRPr sz="24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387999F2-DB82-543C-B0E4-764ACB9CB56F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0CC74E80-2596-219F-F939-5EB771FC42CA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400D11EB-5DF7-AE0A-6B65-CAF1FE2CBA26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A3D52A35-C7E3-D9D0-E520-61ED2BEA61AB}"/>
              </a:ext>
            </a:extLst>
          </p:cNvPr>
          <p:cNvSpPr txBox="1"/>
          <p:nvPr/>
        </p:nvSpPr>
        <p:spPr bwMode="auto">
          <a:xfrm>
            <a:off x="370371" y="533928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Сыродел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3B34E43A-8B67-9790-F153-F3CFE6FAD523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3322DCDB-FD58-3080-72EF-794EE5D5B7C5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61442F93-713F-31BA-1E1A-6F1F99223C8B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6CFF77-1927-3E95-3049-89C7558D6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74" y="1458913"/>
            <a:ext cx="4346351" cy="4346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80BB79-7AE6-16E3-69E4-D775B2DCD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616" y="1725487"/>
            <a:ext cx="4653136" cy="4653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49266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00056" y="0"/>
            <a:ext cx="4233838" cy="4447309"/>
          </a:xfrm>
          <a:prstGeom prst="rect">
            <a:avLst/>
          </a:prstGeom>
        </p:spPr>
      </p:pic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335096-12FB-776E-3C95-BA6ADF12001A}"/>
              </a:ext>
            </a:extLst>
          </p:cNvPr>
          <p:cNvSpPr txBox="1"/>
          <p:nvPr/>
        </p:nvSpPr>
        <p:spPr>
          <a:xfrm>
            <a:off x="407368" y="923025"/>
            <a:ext cx="6692377" cy="501194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-Подумайте, что было для вас новым и интересным на занятии?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-Есть ли что-то, что вызвало трудности или недопонимание?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-Понравилось ли вам заниматься практической частью, играть роли сотрудников разных предприятий?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-Хотели бы вы попробовать себя в какой-нибудь из рассмотренных профессий?</a:t>
            </a:r>
            <a:endParaRPr lang="ru-RU" sz="24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160</Words>
  <Application>Microsoft Office PowerPoint</Application>
  <DocSecurity>0</DocSecurity>
  <PresentationFormat>Широкоэкранный</PresentationFormat>
  <Paragraphs>38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Times New Roman</vt:lpstr>
      <vt:lpstr>Calibri</vt:lpstr>
      <vt:lpstr>PT Serif</vt:lpstr>
      <vt:lpstr>Mulish</vt:lpstr>
      <vt:lpstr>Arial</vt:lpstr>
      <vt:lpstr>Abadi</vt:lpstr>
      <vt:lpstr>Тема Office</vt:lpstr>
      <vt:lpstr>«Пищевая и перерабатывающая промышленность Владимирской области»</vt:lpstr>
      <vt:lpstr>Презентация PowerPoint</vt:lpstr>
      <vt:lpstr>Предприятия пищевой и перерабатывающей промышленности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2025-11-30T17:35:43Z</dcterms:modified>
  <cp:category/>
  <dc:identifier/>
  <cp:contentStatus/>
  <dc:language/>
  <cp:version/>
</cp:coreProperties>
</file>