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removePersonalInfoOnSave="1" showSpecialPlsOnTitleSld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 hidden="0"/>
          <p:cNvGrpSpPr/>
          <p:nvPr isPhoto="0"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 hidden="0"/>
          <p:cNvSpPr>
            <a:spLocks noGrp="1"/>
          </p:cNvSpPr>
          <p:nvPr isPhoto="0" userDrawn="1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1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 hidden="0"/>
          <p:cNvGrpSpPr/>
          <p:nvPr isPhoto="0"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3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 hidden="0"/>
          <p:cNvGrpSpPr/>
          <p:nvPr isPhoto="0"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2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 hidden="0"/>
          <p:cNvGrpSpPr/>
          <p:nvPr isPhoto="0"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3" name="Заголовок 1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1" name="Заголовок 10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9" name="Заголовок 8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9" name="Заголовок 8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 hidden="0"/>
          <p:cNvSpPr/>
          <p:nvPr isPhoto="0"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 hidden="0"/>
          <p:cNvSpPr/>
          <p:nvPr isPhoto="0"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 hidden="0"/>
          <p:cNvSpPr>
            <a:spLocks noGrp="1"/>
          </p:cNvSpPr>
          <p:nvPr isPhoto="0" userDrawn="1">
            <p:ph type="sldNum" sz="quarter" idx="4" hasCustomPrompt="0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1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9.jpg"/><Relationship Id="rId4" Type="http://schemas.openxmlformats.org/officeDocument/2006/relationships/image" Target="../media/image10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Relationship Id="rId4" Type="http://schemas.openxmlformats.org/officeDocument/2006/relationships/image" Target="../media/image13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Relationship Id="rId3" Type="http://schemas.openxmlformats.org/officeDocument/2006/relationships/image" Target="../media/image15.jpg"/><Relationship Id="rId4" Type="http://schemas.openxmlformats.org/officeDocument/2006/relationships/image" Target="../media/image16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Relationship Id="rId3" Type="http://schemas.openxmlformats.org/officeDocument/2006/relationships/image" Target="../media/image18.jpg"/><Relationship Id="rId4" Type="http://schemas.openxmlformats.org/officeDocument/2006/relationships/image" Target="../media/image19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1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755607" y="3717026"/>
            <a:ext cx="10744387" cy="2150012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5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5400">
                <a:latin typeface="Times New Roman"/>
                <a:cs typeface="Times New Roman"/>
              </a:rPr>
              <a:t>Пищевая и перерабатывающая промышленность Владимирской области</a:t>
            </a:r>
            <a:r>
              <a:rPr sz="5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sz="5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 hidden="0"/>
          <p:cNvSpPr/>
          <p:nvPr isPhoto="0" userDrawn="0"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3694837" name="TextBox 1923694836" hidden="0"/>
          <p:cNvSpPr txBox="1"/>
          <p:nvPr isPhoto="0" userDrawn="0"/>
        </p:nvSpPr>
        <p:spPr bwMode="auto">
          <a:xfrm>
            <a:off x="262210" y="1398042"/>
            <a:ext cx="5107682" cy="52121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Пищевая промышленность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- это отрасль экономики, включающая предприятия и организации, занимающиеся производством продуктов питания и напитков из сельскохозяйственного сырья и полуфабрикатов. Она охватывает широкий спектр производств: от переработки молока, мяса, рыбы и овощей д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 изготовления кондитерских изделий, хлебобулочных товаров, консервированных продуктов и напитков.</a:t>
            </a:r>
            <a:endParaRPr sz="24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88482794" name=" 1588482793" hidden="0"/>
          <p:cNvSpPr/>
          <p:nvPr isPhoto="0" userDrawn="0"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 flipH="0" flipV="0">
            <a:off x="5033999" y="2122175"/>
            <a:ext cx="6951134" cy="4551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8" name="Скругленный прямоугольник 7" hidden="0"/>
          <p:cNvSpPr/>
          <p:nvPr isPhoto="0" userDrawn="0"/>
        </p:nvSpPr>
        <p:spPr bwMode="auto">
          <a:xfrm>
            <a:off x="97935" y="728781"/>
            <a:ext cx="5998065" cy="5899996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87690" y="229223"/>
            <a:ext cx="11175416" cy="387798"/>
          </a:xfrm>
        </p:spPr>
        <p:txBody>
          <a:bodyPr/>
          <a:lstStyle/>
          <a:p>
            <a:pPr algn="ctr">
              <a:defRPr/>
            </a:pPr>
            <a:r>
              <a:rPr lang="ru-RU">
                <a:latin typeface="Times New Roman"/>
                <a:cs typeface="Times New Roman"/>
              </a:rPr>
              <a:t>Предприятия пищевой и перерабатывающей промышленности </a:t>
            </a:r>
            <a:endParaRPr lang="ru-RU" sz="3600">
              <a:latin typeface="Times New Roman"/>
              <a:cs typeface="Times New Roman"/>
            </a:endParaRPr>
          </a:p>
        </p:txBody>
      </p:sp>
      <p:sp>
        <p:nvSpPr>
          <p:cNvPr id="2124527837" name="TextBox 2124527836" hidden="0"/>
          <p:cNvSpPr txBox="1"/>
          <p:nvPr isPhoto="0" userDrawn="0"/>
        </p:nvSpPr>
        <p:spPr bwMode="auto">
          <a:xfrm>
            <a:off x="531936" y="1015182"/>
            <a:ext cx="5681132" cy="5931688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ООО «Владимирский стандарт»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АО «АБИ Продакт»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АО «Владимирский хлебокомбинат»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ООО «Суздальский молочный завод»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 АО «Холдинговая компания «Ополье»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АО «Судогодский молочный завод»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ООО «Меленковский консервный завод»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ООО «</a:t>
            </a: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Мон’дэлис</a:t>
            </a: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 Русь»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 АО «Ферреро Руссия»</a:t>
            </a:r>
            <a:endParaRPr/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36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61987435" name=" 1661987434" hidden="0"/>
          <p:cNvSpPr/>
          <p:nvPr isPhoto="0" userDrawn="0"/>
        </p:nvSpPr>
        <p:spPr bwMode="auto">
          <a:xfrm>
            <a:off x="11493058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 hidden="0"/>
          <p:cNvSpPr/>
          <p:nvPr isPhoto="0" userDrawn="0"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 hidden="0"/>
          <p:cNvSpPr/>
          <p:nvPr isPhoto="0" userDrawn="0"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 hidden="0"/>
          <p:cNvSpPr/>
          <p:nvPr isPhoto="0" userDrawn="0"/>
        </p:nvSpPr>
        <p:spPr bwMode="auto">
          <a:xfrm>
            <a:off x="12292152" y="8095160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 hidden="0"/>
          <p:cNvSpPr/>
          <p:nvPr isPhoto="0" userDrawn="0"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 hidden="0"/>
          <p:cNvSpPr/>
          <p:nvPr isPhoto="0" userDrawn="0"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123045" y="737503"/>
            <a:ext cx="4401136" cy="2879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7309246" y="3755648"/>
            <a:ext cx="4558904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160579" y="212463"/>
            <a:ext cx="4093064" cy="105629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>
                <a:latin typeface="Times New Roman"/>
                <a:cs typeface="Times New Roman"/>
              </a:rPr>
              <a:t>Технолог пищевого производства</a:t>
            </a:r>
            <a:endParaRPr sz="24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2" name="Скругленный прямоугольник 11" hidden="0"/>
          <p:cNvSpPr/>
          <p:nvPr isPhoto="0" userDrawn="0"/>
        </p:nvSpPr>
        <p:spPr bwMode="auto">
          <a:xfrm>
            <a:off x="4106653" y="1791694"/>
            <a:ext cx="3978694" cy="134710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>
                <a:latin typeface="Times New Roman"/>
                <a:cs typeface="Times New Roman"/>
              </a:rPr>
              <a:t>Операторы технологического оборудования</a:t>
            </a:r>
            <a:endParaRPr sz="2400" b="1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7938359" y="646899"/>
            <a:ext cx="4190999" cy="86441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lang="ru-RU" sz="2400" b="1">
                <a:latin typeface="Times New Roman"/>
                <a:cs typeface="Times New Roman"/>
              </a:rPr>
              <a:t>Лаборанты химического анализа</a:t>
            </a:r>
            <a:endParaRPr sz="3200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110218763" name=" 2110218762" hidden="0"/>
          <p:cNvSpPr/>
          <p:nvPr isPhoto="0" userDrawn="0"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37854543" name=" 937854542" hidden="0"/>
          <p:cNvSpPr/>
          <p:nvPr isPhoto="0" userDrawn="0"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 hidden="0"/>
          <p:cNvSpPr/>
          <p:nvPr isPhoto="0" userDrawn="0"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429829" y="1455214"/>
            <a:ext cx="3367175" cy="3367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6" name="Рисунок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477534" y="3203923"/>
            <a:ext cx="3236932" cy="32369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8" name="Рисунок 7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454511" y="1647167"/>
            <a:ext cx="3483818" cy="3483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/>
            </a:fld>
            <a:endParaRPr lang="ru-RU"/>
          </a:p>
        </p:txBody>
      </p:sp>
      <p:sp>
        <p:nvSpPr>
          <p:cNvPr id="948742873" name="Скругленный прямоугольник 10" hidden="0"/>
          <p:cNvSpPr/>
          <p:nvPr isPhoto="0" userDrawn="0"/>
        </p:nvSpPr>
        <p:spPr bwMode="auto">
          <a:xfrm>
            <a:off x="273743" y="177587"/>
            <a:ext cx="4093064" cy="1042966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 hidden="0"/>
          <p:cNvSpPr/>
          <p:nvPr isPhoto="0" userDrawn="0"/>
        </p:nvSpPr>
        <p:spPr bwMode="auto">
          <a:xfrm>
            <a:off x="4470294" y="2436076"/>
            <a:ext cx="3495358" cy="693570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 hidden="0"/>
          <p:cNvSpPr/>
          <p:nvPr isPhoto="0" userDrawn="0"/>
        </p:nvSpPr>
        <p:spPr bwMode="auto">
          <a:xfrm>
            <a:off x="8334605" y="534104"/>
            <a:ext cx="3692474" cy="84822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 hidden="0"/>
          <p:cNvSpPr/>
          <p:nvPr isPhoto="0" userDrawn="0"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 hidden="0"/>
          <p:cNvSpPr/>
          <p:nvPr isPhoto="0" userDrawn="0"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 hidden="0"/>
          <p:cNvSpPr/>
          <p:nvPr isPhoto="0" userDrawn="0"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 hidden="0"/>
          <p:cNvSpPr txBox="1"/>
          <p:nvPr isPhoto="0" userDrawn="0"/>
        </p:nvSpPr>
        <p:spPr bwMode="auto">
          <a:xfrm>
            <a:off x="270402" y="302481"/>
            <a:ext cx="4038086" cy="91807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  <a:latin typeface="Times New Roman"/>
                <a:cs typeface="Times New Roman"/>
              </a:rPr>
              <a:t>Менеджеры по качеству</a:t>
            </a:r>
            <a:endParaRPr sz="32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976888508" name="TextBox 1976888507" hidden="0"/>
          <p:cNvSpPr txBox="1"/>
          <p:nvPr isPhoto="0" userDrawn="0"/>
        </p:nvSpPr>
        <p:spPr bwMode="auto">
          <a:xfrm>
            <a:off x="4562421" y="2559755"/>
            <a:ext cx="317935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Механик</a:t>
            </a:r>
            <a:endParaRPr sz="2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48905896" name="TextBox 348905895" hidden="0"/>
          <p:cNvSpPr txBox="1"/>
          <p:nvPr isPhoto="0" userDrawn="0"/>
        </p:nvSpPr>
        <p:spPr bwMode="auto">
          <a:xfrm>
            <a:off x="8555731" y="699070"/>
            <a:ext cx="346027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Электрик</a:t>
            </a:r>
            <a:endParaRPr sz="2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244064437" name=" 1244064436" hidden="0"/>
          <p:cNvSpPr/>
          <p:nvPr isPhoto="0" userDrawn="0"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 hidden="0"/>
          <p:cNvSpPr/>
          <p:nvPr isPhoto="0" userDrawn="0"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 hidden="0"/>
          <p:cNvSpPr/>
          <p:nvPr isPhoto="0" userDrawn="0"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95788" y="1312310"/>
            <a:ext cx="3387313" cy="3387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5" name="Рисунок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597524" y="3302623"/>
            <a:ext cx="2996952" cy="2996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538192" y="1547294"/>
            <a:ext cx="3387313" cy="3387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/>
            </a:fld>
            <a:endParaRPr lang="ru-RU"/>
          </a:p>
        </p:txBody>
      </p:sp>
      <p:sp>
        <p:nvSpPr>
          <p:cNvPr id="948742873" name="Скругленный прямоугольник 10" hidden="0"/>
          <p:cNvSpPr/>
          <p:nvPr isPhoto="0" userDrawn="0"/>
        </p:nvSpPr>
        <p:spPr bwMode="auto">
          <a:xfrm>
            <a:off x="273743" y="177587"/>
            <a:ext cx="4093064" cy="65912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 hidden="0"/>
          <p:cNvSpPr/>
          <p:nvPr isPhoto="0" userDrawn="0"/>
        </p:nvSpPr>
        <p:spPr bwMode="auto">
          <a:xfrm>
            <a:off x="4627383" y="1700808"/>
            <a:ext cx="3495358" cy="9929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 hidden="0"/>
          <p:cNvSpPr/>
          <p:nvPr isPhoto="0" userDrawn="0"/>
        </p:nvSpPr>
        <p:spPr bwMode="auto">
          <a:xfrm>
            <a:off x="8334605" y="534104"/>
            <a:ext cx="3692474" cy="84822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 hidden="0"/>
          <p:cNvSpPr/>
          <p:nvPr isPhoto="0" userDrawn="0"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 hidden="0"/>
          <p:cNvSpPr/>
          <p:nvPr isPhoto="0" userDrawn="0"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 hidden="0"/>
          <p:cNvSpPr/>
          <p:nvPr isPhoto="0" userDrawn="0"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 hidden="0"/>
          <p:cNvSpPr txBox="1"/>
          <p:nvPr isPhoto="0" userDrawn="0"/>
        </p:nvSpPr>
        <p:spPr bwMode="auto">
          <a:xfrm>
            <a:off x="270402" y="302481"/>
            <a:ext cx="4038086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Слесарь-ремонтник</a:t>
            </a:r>
            <a:endParaRPr sz="2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976888508" name="TextBox 1976888507" hidden="0"/>
          <p:cNvSpPr txBox="1"/>
          <p:nvPr isPhoto="0" userDrawn="0"/>
        </p:nvSpPr>
        <p:spPr bwMode="auto">
          <a:xfrm>
            <a:off x="4772157" y="1867272"/>
            <a:ext cx="3179352" cy="80009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Рабочий кондитерского цеха</a:t>
            </a:r>
            <a:endParaRPr sz="2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48905896" name="TextBox 348905895" hidden="0"/>
          <p:cNvSpPr txBox="1"/>
          <p:nvPr isPhoto="0" userDrawn="0"/>
        </p:nvSpPr>
        <p:spPr bwMode="auto">
          <a:xfrm>
            <a:off x="8555731" y="699070"/>
            <a:ext cx="346027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Формовщик хлеба</a:t>
            </a:r>
            <a:endParaRPr sz="2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244064437" name=" 1244064436" hidden="0"/>
          <p:cNvSpPr/>
          <p:nvPr isPhoto="0" userDrawn="0"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 hidden="0"/>
          <p:cNvSpPr/>
          <p:nvPr isPhoto="0" userDrawn="0"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 hidden="0"/>
          <p:cNvSpPr/>
          <p:nvPr isPhoto="0" userDrawn="0"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57014" y="967684"/>
            <a:ext cx="4264862" cy="4264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5" name="Рисунок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627383" y="2856411"/>
            <a:ext cx="3429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398664" y="1547296"/>
            <a:ext cx="3606023" cy="3606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/>
            </a:fld>
            <a:endParaRPr lang="ru-RU"/>
          </a:p>
        </p:txBody>
      </p:sp>
      <p:sp>
        <p:nvSpPr>
          <p:cNvPr id="948742873" name="Скругленный прямоугольник 10" hidden="0"/>
          <p:cNvSpPr/>
          <p:nvPr isPhoto="0" userDrawn="0"/>
        </p:nvSpPr>
        <p:spPr bwMode="auto">
          <a:xfrm>
            <a:off x="273743" y="177587"/>
            <a:ext cx="4093064" cy="92498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 hidden="0"/>
          <p:cNvSpPr/>
          <p:nvPr isPhoto="0" userDrawn="0"/>
        </p:nvSpPr>
        <p:spPr bwMode="auto">
          <a:xfrm>
            <a:off x="4457920" y="1716508"/>
            <a:ext cx="3495358" cy="992924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 hidden="0"/>
          <p:cNvSpPr/>
          <p:nvPr isPhoto="0" userDrawn="0"/>
        </p:nvSpPr>
        <p:spPr bwMode="auto">
          <a:xfrm>
            <a:off x="8334605" y="534104"/>
            <a:ext cx="3692474" cy="848226"/>
          </a:xfrm>
          <a:prstGeom prst="roundRect">
            <a:avLst>
              <a:gd name="adj" fmla="val 18746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 hidden="0"/>
          <p:cNvSpPr/>
          <p:nvPr isPhoto="0" userDrawn="0"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 hidden="0"/>
          <p:cNvSpPr/>
          <p:nvPr isPhoto="0" userDrawn="0"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 hidden="0"/>
          <p:cNvSpPr/>
          <p:nvPr isPhoto="0" userDrawn="0"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 hidden="0"/>
          <p:cNvSpPr txBox="1"/>
          <p:nvPr isPhoto="0" userDrawn="0"/>
        </p:nvSpPr>
        <p:spPr bwMode="auto">
          <a:xfrm>
            <a:off x="270402" y="302481"/>
            <a:ext cx="4038086" cy="80009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Наладчик электрооборудования</a:t>
            </a:r>
            <a:endParaRPr sz="2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976888508" name="TextBox 1976888507" hidden="0"/>
          <p:cNvSpPr txBox="1"/>
          <p:nvPr isPhoto="0" userDrawn="0"/>
        </p:nvSpPr>
        <p:spPr bwMode="auto">
          <a:xfrm>
            <a:off x="4595723" y="1989864"/>
            <a:ext cx="317935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Мастер</a:t>
            </a:r>
            <a:endParaRPr sz="2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48905896" name="TextBox 348905895" hidden="0"/>
          <p:cNvSpPr txBox="1"/>
          <p:nvPr isPhoto="0" userDrawn="0"/>
        </p:nvSpPr>
        <p:spPr bwMode="auto">
          <a:xfrm>
            <a:off x="8555731" y="699070"/>
            <a:ext cx="3460272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Пекарь</a:t>
            </a:r>
            <a:endParaRPr sz="2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244064437" name=" 1244064436" hidden="0"/>
          <p:cNvSpPr/>
          <p:nvPr isPhoto="0" userDrawn="0"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 hidden="0"/>
          <p:cNvSpPr/>
          <p:nvPr isPhoto="0" userDrawn="0"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 hidden="0"/>
          <p:cNvSpPr/>
          <p:nvPr isPhoto="0" userDrawn="0"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95003" y="1281362"/>
            <a:ext cx="3748564" cy="3748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5" name="Рисунок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347808" y="2856411"/>
            <a:ext cx="3635296" cy="3635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155471" y="1547296"/>
            <a:ext cx="3825920" cy="3825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/>
            </a:fld>
            <a:endParaRPr lang="ru-RU"/>
          </a:p>
        </p:txBody>
      </p:sp>
      <p:sp>
        <p:nvSpPr>
          <p:cNvPr id="948742873" name="Скругленный прямоугольник 10" hidden="0"/>
          <p:cNvSpPr/>
          <p:nvPr isPhoto="0" userDrawn="0"/>
        </p:nvSpPr>
        <p:spPr bwMode="auto">
          <a:xfrm>
            <a:off x="342882" y="294542"/>
            <a:ext cx="4093064" cy="924985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 hidden="0"/>
          <p:cNvSpPr/>
          <p:nvPr isPhoto="0" userDrawn="0"/>
        </p:nvSpPr>
        <p:spPr bwMode="auto">
          <a:xfrm>
            <a:off x="6960096" y="132483"/>
            <a:ext cx="3495358" cy="129985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lang="ru-RU" sz="2400" b="1">
              <a:latin typeface="Times New Roman"/>
              <a:cs typeface="Times New Roman"/>
            </a:endParaRPr>
          </a:p>
          <a:p>
            <a:pPr algn="ctr">
              <a:spcAft>
                <a:spcPts val="599"/>
              </a:spcAft>
              <a:defRPr/>
            </a:pPr>
            <a:r>
              <a:rPr lang="ru-RU" sz="2400" b="1">
                <a:latin typeface="Times New Roman"/>
                <a:cs typeface="Times New Roman"/>
              </a:rPr>
              <a:t>Маслодел</a:t>
            </a: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59622990" name=" 959622989" hidden="0"/>
          <p:cNvSpPr/>
          <p:nvPr isPhoto="0" userDrawn="0"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 hidden="0"/>
          <p:cNvSpPr/>
          <p:nvPr isPhoto="0" userDrawn="0"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 hidden="0"/>
          <p:cNvSpPr/>
          <p:nvPr isPhoto="0" userDrawn="0"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 hidden="0"/>
          <p:cNvSpPr txBox="1"/>
          <p:nvPr isPhoto="0" userDrawn="0"/>
        </p:nvSpPr>
        <p:spPr bwMode="auto">
          <a:xfrm>
            <a:off x="370371" y="533928"/>
            <a:ext cx="4038086" cy="44621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imes New Roman"/>
                <a:cs typeface="Times New Roman"/>
              </a:rPr>
              <a:t>Сыродел</a:t>
            </a:r>
            <a:endParaRPr sz="2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244064437" name=" 1244064436" hidden="0"/>
          <p:cNvSpPr/>
          <p:nvPr isPhoto="0" userDrawn="0"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55619308" name=" 455619307" hidden="0"/>
          <p:cNvSpPr/>
          <p:nvPr isPhoto="0" userDrawn="0"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 hidden="0"/>
          <p:cNvSpPr/>
          <p:nvPr isPhoto="0" userDrawn="0"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" name="Рисунок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491774" y="1458913"/>
            <a:ext cx="4346351" cy="4346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5" name="Рисунок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6494616" y="1725487"/>
            <a:ext cx="4653136" cy="4653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600056" y="0"/>
            <a:ext cx="4233838" cy="4447309"/>
          </a:xfrm>
          <a:prstGeom prst="rect">
            <a:avLst/>
          </a:prstGeom>
        </p:spPr>
      </p:pic>
      <p:sp>
        <p:nvSpPr>
          <p:cNvPr id="315385057" name=" 315385056" hidden="0"/>
          <p:cNvSpPr/>
          <p:nvPr isPhoto="0" userDrawn="0"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" name="TextBox 2" hidden="0"/>
          <p:cNvSpPr txBox="1"/>
          <p:nvPr isPhoto="0" userDrawn="0"/>
        </p:nvSpPr>
        <p:spPr bwMode="auto">
          <a:xfrm>
            <a:off x="407368" y="923025"/>
            <a:ext cx="6692377" cy="501194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400">
                <a:latin typeface="Times New Roman"/>
                <a:cs typeface="Times New Roman"/>
              </a:rPr>
              <a:t>-Подумайте, что было для вас новым и интересным на занятии? 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>
                <a:latin typeface="Times New Roman"/>
                <a:cs typeface="Times New Roman"/>
              </a:rPr>
              <a:t>-Есть ли что-то, что вызвало трудности или недопонимание? 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>
                <a:latin typeface="Times New Roman"/>
                <a:cs typeface="Times New Roman"/>
              </a:rPr>
              <a:t>-Понравилось ли вам заниматься практической частью, играть роли сотрудников разных предприятий? 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2400">
                <a:latin typeface="Times New Roman"/>
                <a:cs typeface="Times New Roman"/>
              </a:rPr>
              <a:t>-Хотели бы вы попробовать себя в какой-нибудь из рассмотренных профессий?</a:t>
            </a:r>
            <a:endParaRPr lang="ru-RU" sz="2400">
              <a:latin typeface="Times New Roman"/>
              <a:ea typeface="Arial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Р7-Офис/7.0.2.5</Application>
  <DocSecurity>0</DocSecurity>
  <PresentationFormat>Широкоэкранный</PresentationFormat>
  <Paragraphs>0</Paragraphs>
  <Slides>9</Slides>
  <Notes>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3</cp:revision>
  <dcterms:created xsi:type="dcterms:W3CDTF">2025-09-09T12:47:31Z</dcterms:created>
  <dcterms:modified xsi:type="dcterms:W3CDTF">2025-12-01T07:01:16Z</dcterms:modified>
  <cp:category/>
  <cp:contentStatus/>
  <cp:version/>
</cp:coreProperties>
</file>