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Abadi" panose="020B0604020104020204" pitchFamily="34" charset="0"/>
      <p:regular r:id="rId10"/>
    </p:embeddedFont>
    <p:embeddedFont>
      <p:font typeface="PT Serif" panose="020A0603040505020204" pitchFamily="18" charset="-52"/>
      <p:bold r:id="rId1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607" y="3804463"/>
            <a:ext cx="10744387" cy="1975139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«IT-компании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288570" name="TextBox 2114288569"/>
          <p:cNvSpPr txBox="1"/>
          <p:nvPr/>
        </p:nvSpPr>
        <p:spPr bwMode="auto">
          <a:xfrm>
            <a:off x="1559496" y="148975"/>
            <a:ext cx="7828715" cy="12801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Аббревиатура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«IT» </a:t>
            </a: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расшифровывается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как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Information Technology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значит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информационные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технологии</a:t>
            </a:r>
            <a:r>
              <a:rPr sz="2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2600" dirty="0"/>
          </a:p>
        </p:txBody>
      </p:sp>
      <p:sp>
        <p:nvSpPr>
          <p:cNvPr id="1923694837" name="TextBox 1923694836"/>
          <p:cNvSpPr txBox="1"/>
          <p:nvPr/>
        </p:nvSpPr>
        <p:spPr bwMode="auto">
          <a:xfrm>
            <a:off x="191344" y="2039813"/>
            <a:ext cx="5107179" cy="32613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600" b="1" dirty="0">
                <a:latin typeface="Times New Roman"/>
                <a:ea typeface="Times New Roman"/>
                <a:cs typeface="Times New Roman"/>
              </a:rPr>
              <a:t>IT-</a:t>
            </a:r>
            <a:r>
              <a:rPr sz="2600" b="1" dirty="0" err="1">
                <a:latin typeface="Times New Roman"/>
                <a:ea typeface="Times New Roman"/>
                <a:cs typeface="Times New Roman"/>
              </a:rPr>
              <a:t>компания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- 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компании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которые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решают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разные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задачи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одни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занимаются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разработкой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компьютерных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игр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другие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создают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программное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обеспечение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заводов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банков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третьи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обеспечивают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защиту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наших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данных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.</a:t>
            </a:r>
            <a:endParaRPr sz="2600" dirty="0"/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95395243" name="Рисунок 1495395242"/>
          <p:cNvPicPr>
            <a:picLocks noChangeAspect="1"/>
          </p:cNvPicPr>
          <p:nvPr/>
        </p:nvPicPr>
        <p:blipFill>
          <a:blip r:embed="rId2"/>
          <a:srcRect r="7071"/>
          <a:stretch>
            <a:fillRect/>
          </a:stretch>
        </p:blipFill>
        <p:spPr bwMode="auto">
          <a:xfrm>
            <a:off x="5008816" y="1556792"/>
            <a:ext cx="7085012" cy="5159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621299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AC7A8B-08E8-D61F-9F7C-BD43394667E6}" type="slidenum">
              <a:rPr lang="ru-RU"/>
              <a:t>3</a:t>
            </a:fld>
            <a:endParaRPr lang="ru-RU"/>
          </a:p>
        </p:txBody>
      </p:sp>
      <p:sp>
        <p:nvSpPr>
          <p:cNvPr id="630074616" name="Скругленный прямоугольник 7"/>
          <p:cNvSpPr/>
          <p:nvPr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рабочие места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Повышается уровень жизни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рост 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и образование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решения проблем</a:t>
            </a:r>
            <a:endParaRPr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 dirty="0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 dirty="0">
              <a:latin typeface="Mulish"/>
            </a:endParaRPr>
          </a:p>
        </p:txBody>
      </p:sp>
      <p:sp>
        <p:nvSpPr>
          <p:cNvPr id="1438594115" name="Заголовок 3"/>
          <p:cNvSpPr>
            <a:spLocks noGrp="1"/>
          </p:cNvSpPr>
          <p:nvPr>
            <p:ph type="title"/>
          </p:nvPr>
        </p:nvSpPr>
        <p:spPr bwMode="auto">
          <a:xfrm>
            <a:off x="508938" y="294542"/>
            <a:ext cx="11174120" cy="384084"/>
          </a:xfrm>
        </p:spPr>
        <p:txBody>
          <a:bodyPr/>
          <a:lstStyle/>
          <a:p>
            <a:pPr>
              <a:defRPr/>
            </a:pPr>
            <a:r>
              <a:rPr sz="2800" i="0">
                <a:latin typeface="Times New Roman"/>
                <a:ea typeface="Times New Roman"/>
                <a:cs typeface="Times New Roman"/>
              </a:rPr>
              <a:t>Как IT влияет на нашу жизнь и экономику Владимирской области?</a:t>
            </a:r>
            <a:endParaRPr lang="ru-RU"/>
          </a:p>
        </p:txBody>
      </p:sp>
      <p:pic>
        <p:nvPicPr>
          <p:cNvPr id="39531105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57397" y="1015999"/>
            <a:ext cx="2500780" cy="2368829"/>
          </a:xfrm>
          <a:prstGeom prst="rect">
            <a:avLst/>
          </a:prstGeom>
        </p:spPr>
      </p:pic>
      <p:pic>
        <p:nvPicPr>
          <p:cNvPr id="687290450" name="Рисунок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19578" y="3667123"/>
            <a:ext cx="2500780" cy="2368829"/>
          </a:xfrm>
          <a:prstGeom prst="rect">
            <a:avLst/>
          </a:prstGeom>
        </p:spPr>
      </p:pic>
      <p:pic>
        <p:nvPicPr>
          <p:cNvPr id="597079296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57397" y="3667123"/>
            <a:ext cx="2500780" cy="2368829"/>
          </a:xfrm>
          <a:prstGeom prst="rect">
            <a:avLst/>
          </a:prstGeom>
        </p:spPr>
      </p:pic>
      <p:pic>
        <p:nvPicPr>
          <p:cNvPr id="611735261" name="Рисунок 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19578" y="1015999"/>
            <a:ext cx="2500780" cy="23688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90" y="229223"/>
            <a:ext cx="11175416" cy="493811"/>
          </a:xfrm>
        </p:spPr>
        <p:txBody>
          <a:bodyPr/>
          <a:lstStyle/>
          <a:p>
            <a:pPr algn="ctr">
              <a:defRPr/>
            </a:pPr>
            <a:r>
              <a:rPr sz="3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Компании-лидеры на рынке связи</a:t>
            </a:r>
            <a:endParaRPr lang="ru-RU" sz="3600"/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508938" y="1778178"/>
            <a:ext cx="5681132" cy="33833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1. ПАО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Ростелеком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2. ПАО «МТС»;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3. ПАО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Мегафон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4. ПАО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Вымпелком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5. ООО «Т2 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Мобайл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algn="l"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6. ООО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Трайтэк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676248146" name="Рисунок 67624814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97836" y="704538"/>
            <a:ext cx="2464285" cy="183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95426840" name="Рисунок 119542683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062512" y="685908"/>
            <a:ext cx="1570642" cy="187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93078989" name="Рисунок 139307898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507003" y="2651701"/>
            <a:ext cx="2559535" cy="1721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28710752" name="Рисунок 72871075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482743" y="4545436"/>
            <a:ext cx="3615335" cy="978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02165795" name="Рисунок 210216579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9504912" y="2997748"/>
            <a:ext cx="2292446" cy="1614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39599724" name="Рисунок 193959972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118651" y="5454223"/>
            <a:ext cx="2492868" cy="137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60579" y="212463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Web-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Создаёт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красивые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удобные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сайты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106670" y="2618286"/>
            <a:ext cx="3978694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PHP-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Программирует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серверную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часть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сайта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859963" y="548360"/>
            <a:ext cx="4190999" cy="1238713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защите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информации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Обеспечивает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безопасность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данных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7257301" name="Рисунок 150725730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7227" y="1688070"/>
            <a:ext cx="3880770" cy="250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25016930" name="Рисунок 142501692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142959" y="1934624"/>
            <a:ext cx="3838433" cy="2714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0885395" name="Рисунок 184088539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684473" y="4112944"/>
            <a:ext cx="4823053" cy="264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6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273743" y="177586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4348320" y="2447398"/>
            <a:ext cx="3495358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7829723" y="851140"/>
            <a:ext cx="4190999" cy="1238713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2" y="302481"/>
            <a:ext cx="4038086" cy="10973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200" b="1" dirty="0" err="1">
                <a:latin typeface="Times New Roman"/>
                <a:ea typeface="Times New Roman"/>
                <a:cs typeface="Times New Roman"/>
              </a:rPr>
              <a:t>Системный</a:t>
            </a: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b="1" dirty="0" err="1">
                <a:latin typeface="Times New Roman"/>
                <a:ea typeface="Times New Roman"/>
                <a:cs typeface="Times New Roman"/>
              </a:rPr>
              <a:t>администратор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Следит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работой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компьютеров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.</a:t>
            </a:r>
            <a:endParaRPr sz="2200" dirty="0"/>
          </a:p>
        </p:txBody>
      </p:sp>
      <p:sp>
        <p:nvSpPr>
          <p:cNvPr id="1976888508" name="TextBox 1976888507"/>
          <p:cNvSpPr txBox="1"/>
          <p:nvPr/>
        </p:nvSpPr>
        <p:spPr bwMode="auto">
          <a:xfrm>
            <a:off x="4836471" y="2780211"/>
            <a:ext cx="2706141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>
                <a:latin typeface="Times New Roman"/>
                <a:ea typeface="Times New Roman"/>
                <a:cs typeface="Times New Roman"/>
              </a:rPr>
              <a:t>Дата-аналитик</a:t>
            </a:r>
            <a:endParaRPr sz="2800"/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794598" y="1058999"/>
            <a:ext cx="2483965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Фронтенд-разработчик</a:t>
            </a:r>
            <a:r>
              <a:rPr sz="1200">
                <a:latin typeface="Times New Roman"/>
                <a:ea typeface="Times New Roman"/>
                <a:cs typeface="Times New Roman"/>
              </a:rPr>
              <a:t>:</a:t>
            </a:r>
            <a:endParaRPr/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0581706" name="Рисунок 7058170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87603" y="1611652"/>
            <a:ext cx="4076362" cy="3022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94652662" name="Рисунок 119465266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937187" y="2293737"/>
            <a:ext cx="4083535" cy="2852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57509074" name="Рисунок 657509073"/>
          <p:cNvPicPr>
            <a:picLocks noChangeAspect="1"/>
          </p:cNvPicPr>
          <p:nvPr/>
        </p:nvPicPr>
        <p:blipFill>
          <a:blip r:embed="rId4"/>
          <a:srcRect r="4954"/>
          <a:stretch>
            <a:fillRect/>
          </a:stretch>
        </p:blipFill>
        <p:spPr bwMode="auto">
          <a:xfrm>
            <a:off x="3772930" y="3794505"/>
            <a:ext cx="4646139" cy="309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7</a:t>
            </a:fld>
            <a:endParaRPr lang="ru-RU"/>
          </a:p>
        </p:txBody>
      </p:sp>
      <p:sp>
        <p:nvSpPr>
          <p:cNvPr id="862041602" name="Скругленный прямоугольник 10"/>
          <p:cNvSpPr/>
          <p:nvPr/>
        </p:nvSpPr>
        <p:spPr bwMode="auto">
          <a:xfrm>
            <a:off x="470340" y="253803"/>
            <a:ext cx="477480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7866218" name="Скругленный прямоугольник 11"/>
          <p:cNvSpPr/>
          <p:nvPr/>
        </p:nvSpPr>
        <p:spPr bwMode="auto">
          <a:xfrm>
            <a:off x="6740530" y="412155"/>
            <a:ext cx="4748892" cy="2041579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3090151" name=" 293090150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408727" name="TextBox 9408726"/>
          <p:cNvSpPr txBox="1"/>
          <p:nvPr/>
        </p:nvSpPr>
        <p:spPr bwMode="auto">
          <a:xfrm>
            <a:off x="215593" y="713980"/>
            <a:ext cx="403819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/>
          </a:p>
        </p:txBody>
      </p:sp>
      <p:sp>
        <p:nvSpPr>
          <p:cNvPr id="1169412369" name="TextBox 1169412368"/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/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/>
          <p:cNvSpPr txBox="1"/>
          <p:nvPr/>
        </p:nvSpPr>
        <p:spPr bwMode="auto">
          <a:xfrm>
            <a:off x="205924" y="412155"/>
            <a:ext cx="5169996" cy="1188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 err="1">
                <a:latin typeface="Times New Roman"/>
                <a:ea typeface="Times New Roman"/>
                <a:cs typeface="Times New Roman"/>
              </a:rPr>
              <a:t>Инженер-программист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Разрабатывает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приложения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/>
          </a:p>
        </p:txBody>
      </p:sp>
      <p:sp>
        <p:nvSpPr>
          <p:cNvPr id="468864043" name=" 468864042"/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9100620" name="Рисунок 1491006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6962" y="1774095"/>
            <a:ext cx="4921716" cy="492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29124580" name="TextBox 1629124579"/>
          <p:cNvSpPr txBox="1"/>
          <p:nvPr/>
        </p:nvSpPr>
        <p:spPr bwMode="auto">
          <a:xfrm>
            <a:off x="6876446" y="568127"/>
            <a:ext cx="4418066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 err="1"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искусственному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интеллекту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Работает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над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созданием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алгоритмов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машинного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/>
          </a:p>
        </p:txBody>
      </p:sp>
      <p:sp>
        <p:nvSpPr>
          <p:cNvPr id="1585527220" name=" 1585527219"/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03695422" name="Рисунок 17036954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35960" y="2565758"/>
            <a:ext cx="6372741" cy="3968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1710399" y="176140"/>
            <a:ext cx="8891619" cy="118673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3600" b="1" dirty="0" err="1">
                <a:latin typeface="Times New Roman"/>
                <a:ea typeface="Times New Roman"/>
                <a:cs typeface="Times New Roman"/>
              </a:rPr>
              <a:t>Кто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бы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хотел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попробовать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себя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одной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из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представленных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3600" b="1" dirty="0" err="1">
                <a:latin typeface="Times New Roman"/>
                <a:ea typeface="Times New Roman"/>
                <a:cs typeface="Times New Roman"/>
              </a:rPr>
              <a:t>профессий</a:t>
            </a:r>
            <a:r>
              <a:rPr sz="3600" b="1" dirty="0">
                <a:latin typeface="Times New Roman"/>
                <a:ea typeface="Times New Roman"/>
                <a:cs typeface="Times New Roman"/>
              </a:rPr>
              <a:t>?</a:t>
            </a:r>
            <a:endParaRPr b="1" dirty="0"/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91837305" name="Рисунок 189183730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53162" y="1406060"/>
            <a:ext cx="9648856" cy="528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190</Words>
  <Application>Microsoft Office PowerPoint</Application>
  <DocSecurity>0</DocSecurity>
  <PresentationFormat>Широкоэкранный</PresentationFormat>
  <Paragraphs>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Arial</vt:lpstr>
      <vt:lpstr>PT Serif</vt:lpstr>
      <vt:lpstr>Abadi</vt:lpstr>
      <vt:lpstr>Times New Roman</vt:lpstr>
      <vt:lpstr>Mulish</vt:lpstr>
      <vt:lpstr>Тема Office</vt:lpstr>
      <vt:lpstr>«IT-компании Владимирской области»</vt:lpstr>
      <vt:lpstr>Презентация PowerPoint</vt:lpstr>
      <vt:lpstr>Как IT влияет на нашу жизнь и экономику Владимирской области?</vt:lpstr>
      <vt:lpstr>Компании-лидеры на рынке связи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2025-11-18T18:31:56Z</dcterms:modified>
  <cp:category/>
  <dc:identifier/>
  <cp:contentStatus/>
  <dc:language/>
  <cp:version/>
</cp:coreProperties>
</file>