
<file path=[Content_Types].xml><?xml version="1.0" encoding="utf-8"?>
<Types xmlns="http://schemas.openxmlformats.org/package/2006/content-types">
  <Default Extension="fntdata" ContentType="application/x-fontdata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removePersonalInfoOnSave="1" embedTrueTypeFonts="1">
  <p:sldMasterIdLst>
    <p:sldMasterId id="2147483648" r:id="rId1"/>
  </p:sldMasterIdLst>
  <p:sldIdLst>
    <p:sldId id="256" r:id="rId2"/>
    <p:sldId id="257" r:id="rId3"/>
    <p:sldId id="259" r:id="rId4"/>
    <p:sldId id="264" r:id="rId5"/>
    <p:sldId id="260" r:id="rId6"/>
    <p:sldId id="261" r:id="rId7"/>
    <p:sldId id="262" r:id="rId8"/>
    <p:sldId id="263" r:id="rId9"/>
  </p:sldIdLst>
  <p:sldSz cx="12192000" cy="6858000"/>
  <p:notesSz cx="12192000" cy="6858000"/>
  <p:embeddedFontLst>
    <p:embeddedFont>
      <p:font typeface="Abadi" panose="020B0604020104020204" pitchFamily="34" charset="0"/>
      <p:regular r:id="rId10"/>
      <p:bold r:id="rId11"/>
      <p:italic r:id="rId12"/>
      <p:boldItalic r:id="rId13"/>
    </p:embeddedFont>
    <p:embeddedFont>
      <p:font typeface="PT Serif" panose="020A0603040505020204" pitchFamily="18" charset="-52"/>
      <p:regular r:id="rId14"/>
      <p:bold r:id="rId15"/>
      <p:italic r:id="rId16"/>
      <p:boldItalic r:id="rId17"/>
    </p:embeddedFont>
  </p:embeddedFontLst>
  <p:defaultTextStyle>
    <a:defPPr>
      <a:defRPr lang="ru-RU"/>
    </a:defPPr>
    <a:lvl1pPr marL="0" algn="l" defTabSz="914400">
      <a:defRPr sz="18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>
      <a:defRPr sz="18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>
      <a:defRPr sz="18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>
      <a:defRPr sz="18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>
      <a:defRPr sz="18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>
      <a:defRPr sz="18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>
      <a:defRPr sz="18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>
      <a:defRPr sz="18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>
      <a:defRPr sz="18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2" d="100"/>
          <a:sy n="82" d="100"/>
        </p:scale>
        <p:origin x="691" y="6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4.fntdata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font" Target="fonts/font3.fntdata"/><Relationship Id="rId17" Type="http://schemas.openxmlformats.org/officeDocument/2006/relationships/font" Target="fonts/font8.fntdata"/><Relationship Id="rId2" Type="http://schemas.openxmlformats.org/officeDocument/2006/relationships/slide" Target="slides/slide1.xml"/><Relationship Id="rId16" Type="http://schemas.openxmlformats.org/officeDocument/2006/relationships/font" Target="fonts/font7.fntdata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2.fntdata"/><Relationship Id="rId5" Type="http://schemas.openxmlformats.org/officeDocument/2006/relationships/slide" Target="slides/slide4.xml"/><Relationship Id="rId15" Type="http://schemas.openxmlformats.org/officeDocument/2006/relationships/font" Target="fonts/font6.fntdata"/><Relationship Id="rId10" Type="http://schemas.openxmlformats.org/officeDocument/2006/relationships/font" Target="fonts/font1.fntdata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5.fntdata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" preserve="1" userDrawn="1">
  <p:cSld name="Титульный слайд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grpSp>
        <p:nvGrpSpPr>
          <p:cNvPr id="20" name="Группа 19"/>
          <p:cNvGrpSpPr/>
          <p:nvPr userDrawn="1"/>
        </p:nvGrpSpPr>
        <p:grpSpPr bwMode="auto">
          <a:xfrm>
            <a:off x="0" y="-4803"/>
            <a:ext cx="12192000" cy="6867606"/>
            <a:chOff x="1798015" y="-4803"/>
            <a:chExt cx="12192000" cy="6867606"/>
          </a:xfrm>
        </p:grpSpPr>
        <p:sp>
          <p:nvSpPr>
            <p:cNvPr id="10" name="Скругленный прямоугольник 9"/>
            <p:cNvSpPr/>
            <p:nvPr userDrawn="1"/>
          </p:nvSpPr>
          <p:spPr bwMode="auto">
            <a:xfrm>
              <a:off x="1798015" y="-4803"/>
              <a:ext cx="12192000" cy="6867606"/>
            </a:xfrm>
            <a:prstGeom prst="roundRect">
              <a:avLst>
                <a:gd name="adj" fmla="val 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 sz="2000" b="1"/>
            </a:p>
          </p:txBody>
        </p:sp>
        <p:sp>
          <p:nvSpPr>
            <p:cNvPr id="11" name="Скругленный прямоугольник 10"/>
            <p:cNvSpPr/>
            <p:nvPr userDrawn="1"/>
          </p:nvSpPr>
          <p:spPr bwMode="auto">
            <a:xfrm>
              <a:off x="1798015" y="-4803"/>
              <a:ext cx="12192000" cy="6867606"/>
            </a:xfrm>
            <a:prstGeom prst="roundRect">
              <a:avLst>
                <a:gd name="adj" fmla="val 7497"/>
              </a:avLst>
            </a:prstGeom>
            <a:gradFill>
              <a:gsLst>
                <a:gs pos="0">
                  <a:srgbClr val="9477E6"/>
                </a:gs>
                <a:gs pos="50000">
                  <a:srgbClr val="4285F4"/>
                </a:gs>
                <a:gs pos="100000">
                  <a:srgbClr val="2DBE64"/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 sz="2000" b="1"/>
            </a:p>
          </p:txBody>
        </p:sp>
        <p:pic>
          <p:nvPicPr>
            <p:cNvPr id="9" name="Рисунок 8"/>
            <p:cNvPicPr>
              <a:picLocks noChangeAspect="1"/>
            </p:cNvPicPr>
            <p:nvPr userDrawn="1"/>
          </p:nvPicPr>
          <p:blipFill>
            <a:blip r:embed="rId2"/>
            <a:stretch/>
          </p:blipFill>
          <p:spPr bwMode="auto">
            <a:xfrm>
              <a:off x="2171770" y="333489"/>
              <a:ext cx="11444490" cy="6191022"/>
            </a:xfrm>
            <a:prstGeom prst="rect">
              <a:avLst/>
            </a:prstGeom>
          </p:spPr>
        </p:pic>
      </p:grpSp>
      <p:sp>
        <p:nvSpPr>
          <p:cNvPr id="12" name="Скругленный прямоугольник 11"/>
          <p:cNvSpPr/>
          <p:nvPr userDrawn="1"/>
        </p:nvSpPr>
        <p:spPr bwMode="auto">
          <a:xfrm>
            <a:off x="371475" y="3321049"/>
            <a:ext cx="11449049" cy="2701703"/>
          </a:xfrm>
          <a:prstGeom prst="roundRect">
            <a:avLst>
              <a:gd name="adj" fmla="val 13354"/>
            </a:avLst>
          </a:prstGeom>
          <a:solidFill>
            <a:schemeClr val="bg1">
              <a:alpha val="20000"/>
            </a:schemeClr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endParaRPr lang="ru-RU" sz="1800" i="1">
              <a:solidFill>
                <a:schemeClr val="bg1"/>
              </a:solidFill>
              <a:latin typeface="PT Serif"/>
              <a:ea typeface="PT Serif"/>
            </a:endParaRPr>
          </a:p>
        </p:txBody>
      </p:sp>
      <p:sp>
        <p:nvSpPr>
          <p:cNvPr id="2" name="Заголовок 1"/>
          <p:cNvSpPr>
            <a:spLocks noGrp="1"/>
          </p:cNvSpPr>
          <p:nvPr userDrawn="1">
            <p:ph type="ctrTitle"/>
          </p:nvPr>
        </p:nvSpPr>
        <p:spPr bwMode="auto">
          <a:xfrm>
            <a:off x="724760" y="4016878"/>
            <a:ext cx="10742481" cy="830997"/>
          </a:xfrm>
        </p:spPr>
        <p:txBody>
          <a:bodyPr anchor="b"/>
          <a:lstStyle>
            <a:lvl1pPr algn="l">
              <a:defRPr sz="600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3" name="Подзаголовок 2"/>
          <p:cNvSpPr>
            <a:spLocks noGrp="1"/>
          </p:cNvSpPr>
          <p:nvPr userDrawn="1">
            <p:ph type="subTitle" idx="1"/>
          </p:nvPr>
        </p:nvSpPr>
        <p:spPr bwMode="auto">
          <a:xfrm>
            <a:off x="724760" y="4939950"/>
            <a:ext cx="10742481" cy="332399"/>
          </a:xfr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>
              <a:defRPr/>
            </a:pPr>
            <a:r>
              <a:rPr lang="ru-RU"/>
              <a:t>Образец подзаголовка</a:t>
            </a:r>
            <a:endParaRPr/>
          </a:p>
        </p:txBody>
      </p:sp>
      <p:sp>
        <p:nvSpPr>
          <p:cNvPr id="22" name="Номер слайда 21"/>
          <p:cNvSpPr>
            <a:spLocks noGrp="1"/>
          </p:cNvSpPr>
          <p:nvPr userDrawn="1"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FA043A06-1B68-4947-A187-A47A7C4C4AD9}" type="slidenum">
              <a:rPr lang="ru-RU"/>
              <a:t>‹#›</a:t>
            </a:fld>
            <a:endParaRPr lang="ru-RU"/>
          </a:p>
        </p:txBody>
      </p:sp>
      <p:pic>
        <p:nvPicPr>
          <p:cNvPr id="13" name="Рисунок 12"/>
          <p:cNvPicPr>
            <a:picLocks noChangeAspect="1"/>
          </p:cNvPicPr>
          <p:nvPr userDrawn="1"/>
        </p:nvPicPr>
        <p:blipFill>
          <a:blip r:embed="rId3"/>
          <a:stretch/>
        </p:blipFill>
        <p:spPr bwMode="auto">
          <a:xfrm>
            <a:off x="371475" y="368300"/>
            <a:ext cx="1054894" cy="105489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Заголовок и вертикальный текст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 bwMode="auto"/>
        <p:txBody>
          <a:bodyPr vert="eaVert"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FA043A06-1B68-4947-A187-A47A7C4C4AD9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Вертикальный заголовок и текст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 bwMode="auto">
          <a:xfrm>
            <a:off x="838200" y="365125"/>
            <a:ext cx="7734300" cy="5811838"/>
          </a:xfrm>
        </p:spPr>
        <p:txBody>
          <a:bodyPr vert="eaVert"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FA043A06-1B68-4947-A187-A47A7C4C4AD9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" preserve="1" userDrawn="1">
  <p:cSld name="1_Титульный слайд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grpSp>
        <p:nvGrpSpPr>
          <p:cNvPr id="6" name="Группа 5"/>
          <p:cNvGrpSpPr/>
          <p:nvPr userDrawn="1"/>
        </p:nvGrpSpPr>
        <p:grpSpPr bwMode="auto">
          <a:xfrm>
            <a:off x="0" y="-4803"/>
            <a:ext cx="12192000" cy="6867606"/>
            <a:chOff x="883400" y="0"/>
            <a:chExt cx="12192000" cy="6867606"/>
          </a:xfrm>
        </p:grpSpPr>
        <p:sp>
          <p:nvSpPr>
            <p:cNvPr id="10" name="Скругленный прямоугольник 9"/>
            <p:cNvSpPr/>
            <p:nvPr userDrawn="1"/>
          </p:nvSpPr>
          <p:spPr bwMode="auto">
            <a:xfrm>
              <a:off x="883400" y="0"/>
              <a:ext cx="12192000" cy="6867606"/>
            </a:xfrm>
            <a:prstGeom prst="roundRect">
              <a:avLst>
                <a:gd name="adj" fmla="val 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 sz="2000" b="1"/>
            </a:p>
          </p:txBody>
        </p:sp>
        <p:sp>
          <p:nvSpPr>
            <p:cNvPr id="11" name="Скругленный прямоугольник 10"/>
            <p:cNvSpPr/>
            <p:nvPr userDrawn="1"/>
          </p:nvSpPr>
          <p:spPr bwMode="auto">
            <a:xfrm>
              <a:off x="883400" y="0"/>
              <a:ext cx="12192000" cy="6867606"/>
            </a:xfrm>
            <a:prstGeom prst="roundRect">
              <a:avLst>
                <a:gd name="adj" fmla="val 7497"/>
              </a:avLst>
            </a:prstGeom>
            <a:solidFill>
              <a:srgbClr val="2DBE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 sz="2000" b="1"/>
            </a:p>
          </p:txBody>
        </p:sp>
        <p:pic>
          <p:nvPicPr>
            <p:cNvPr id="9" name="Рисунок 8"/>
            <p:cNvPicPr>
              <a:picLocks noChangeAspect="1"/>
            </p:cNvPicPr>
            <p:nvPr userDrawn="1"/>
          </p:nvPicPr>
          <p:blipFill>
            <a:blip r:embed="rId2"/>
            <a:stretch/>
          </p:blipFill>
          <p:spPr bwMode="auto">
            <a:xfrm>
              <a:off x="1257155" y="338292"/>
              <a:ext cx="11444490" cy="6191022"/>
            </a:xfrm>
            <a:prstGeom prst="rect">
              <a:avLst/>
            </a:prstGeom>
          </p:spPr>
        </p:pic>
      </p:grpSp>
      <p:sp>
        <p:nvSpPr>
          <p:cNvPr id="12" name="Скругленный прямоугольник 11"/>
          <p:cNvSpPr/>
          <p:nvPr userDrawn="1"/>
        </p:nvSpPr>
        <p:spPr bwMode="auto">
          <a:xfrm>
            <a:off x="371475" y="3316245"/>
            <a:ext cx="11449049" cy="2701703"/>
          </a:xfrm>
          <a:prstGeom prst="roundRect">
            <a:avLst>
              <a:gd name="adj" fmla="val 13354"/>
            </a:avLst>
          </a:prstGeom>
          <a:solidFill>
            <a:schemeClr val="bg1">
              <a:alpha val="20000"/>
            </a:schemeClr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endParaRPr lang="ru-RU" sz="1800" i="1">
              <a:solidFill>
                <a:schemeClr val="bg1"/>
              </a:solidFill>
              <a:latin typeface="PT Serif"/>
              <a:ea typeface="PT Serif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 bwMode="auto">
          <a:xfrm>
            <a:off x="724760" y="4012074"/>
            <a:ext cx="10742481" cy="830997"/>
          </a:xfrm>
        </p:spPr>
        <p:txBody>
          <a:bodyPr anchor="b"/>
          <a:lstStyle>
            <a:lvl1pPr algn="l">
              <a:defRPr sz="600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3" name="Подзаголовок 2"/>
          <p:cNvSpPr>
            <a:spLocks noGrp="1"/>
          </p:cNvSpPr>
          <p:nvPr userDrawn="1">
            <p:ph type="subTitle" idx="1"/>
          </p:nvPr>
        </p:nvSpPr>
        <p:spPr bwMode="auto">
          <a:xfrm>
            <a:off x="724760" y="4935146"/>
            <a:ext cx="10742481" cy="332399"/>
          </a:xfr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>
              <a:defRPr/>
            </a:pPr>
            <a:r>
              <a:rPr lang="ru-RU"/>
              <a:t>Образец подзаголовка</a:t>
            </a:r>
            <a:endParaRPr/>
          </a:p>
        </p:txBody>
      </p:sp>
      <p:pic>
        <p:nvPicPr>
          <p:cNvPr id="13" name="Рисунок 12"/>
          <p:cNvPicPr>
            <a:picLocks noChangeAspect="1"/>
          </p:cNvPicPr>
          <p:nvPr userDrawn="1"/>
        </p:nvPicPr>
        <p:blipFill>
          <a:blip r:embed="rId3"/>
          <a:stretch/>
        </p:blipFill>
        <p:spPr bwMode="auto">
          <a:xfrm>
            <a:off x="371475" y="368300"/>
            <a:ext cx="1054894" cy="105489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" preserve="1" userDrawn="1">
  <p:cSld name="3_Титульный слайд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grpSp>
        <p:nvGrpSpPr>
          <p:cNvPr id="6" name="Группа 5"/>
          <p:cNvGrpSpPr/>
          <p:nvPr userDrawn="1"/>
        </p:nvGrpSpPr>
        <p:grpSpPr bwMode="auto">
          <a:xfrm>
            <a:off x="0" y="-4803"/>
            <a:ext cx="12192000" cy="6867606"/>
            <a:chOff x="883400" y="0"/>
            <a:chExt cx="12192000" cy="6867606"/>
          </a:xfrm>
        </p:grpSpPr>
        <p:sp>
          <p:nvSpPr>
            <p:cNvPr id="10" name="Скругленный прямоугольник 9"/>
            <p:cNvSpPr/>
            <p:nvPr userDrawn="1"/>
          </p:nvSpPr>
          <p:spPr bwMode="auto">
            <a:xfrm>
              <a:off x="883400" y="0"/>
              <a:ext cx="12192000" cy="6867606"/>
            </a:xfrm>
            <a:prstGeom prst="roundRect">
              <a:avLst>
                <a:gd name="adj" fmla="val 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 sz="2000" b="1"/>
            </a:p>
          </p:txBody>
        </p:sp>
        <p:sp>
          <p:nvSpPr>
            <p:cNvPr id="11" name="Скругленный прямоугольник 10"/>
            <p:cNvSpPr/>
            <p:nvPr userDrawn="1"/>
          </p:nvSpPr>
          <p:spPr bwMode="auto">
            <a:xfrm>
              <a:off x="883400" y="0"/>
              <a:ext cx="12192000" cy="6867606"/>
            </a:xfrm>
            <a:prstGeom prst="roundRect">
              <a:avLst>
                <a:gd name="adj" fmla="val 7497"/>
              </a:avLst>
            </a:prstGeom>
            <a:solidFill>
              <a:srgbClr val="428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 sz="2000" b="1"/>
            </a:p>
          </p:txBody>
        </p:sp>
        <p:pic>
          <p:nvPicPr>
            <p:cNvPr id="9" name="Рисунок 8"/>
            <p:cNvPicPr>
              <a:picLocks noChangeAspect="1"/>
            </p:cNvPicPr>
            <p:nvPr userDrawn="1"/>
          </p:nvPicPr>
          <p:blipFill>
            <a:blip r:embed="rId2"/>
            <a:stretch/>
          </p:blipFill>
          <p:spPr bwMode="auto">
            <a:xfrm>
              <a:off x="1257155" y="338292"/>
              <a:ext cx="11444490" cy="6191022"/>
            </a:xfrm>
            <a:prstGeom prst="rect">
              <a:avLst/>
            </a:prstGeom>
          </p:spPr>
        </p:pic>
      </p:grpSp>
      <p:sp>
        <p:nvSpPr>
          <p:cNvPr id="12" name="Скругленный прямоугольник 11"/>
          <p:cNvSpPr/>
          <p:nvPr userDrawn="1"/>
        </p:nvSpPr>
        <p:spPr bwMode="auto">
          <a:xfrm>
            <a:off x="371475" y="3321049"/>
            <a:ext cx="11449049" cy="2701703"/>
          </a:xfrm>
          <a:prstGeom prst="roundRect">
            <a:avLst>
              <a:gd name="adj" fmla="val 13354"/>
            </a:avLst>
          </a:prstGeom>
          <a:solidFill>
            <a:schemeClr val="bg1">
              <a:alpha val="20000"/>
            </a:schemeClr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endParaRPr lang="ru-RU" sz="1800" i="1">
              <a:solidFill>
                <a:schemeClr val="bg1"/>
              </a:solidFill>
              <a:latin typeface="PT Serif"/>
              <a:ea typeface="PT Serif"/>
            </a:endParaRPr>
          </a:p>
        </p:txBody>
      </p:sp>
      <p:sp>
        <p:nvSpPr>
          <p:cNvPr id="2" name="Заголовок 1"/>
          <p:cNvSpPr>
            <a:spLocks noGrp="1"/>
          </p:cNvSpPr>
          <p:nvPr userDrawn="1">
            <p:ph type="ctrTitle"/>
          </p:nvPr>
        </p:nvSpPr>
        <p:spPr bwMode="auto">
          <a:xfrm>
            <a:off x="724760" y="4016878"/>
            <a:ext cx="10742481" cy="830997"/>
          </a:xfrm>
        </p:spPr>
        <p:txBody>
          <a:bodyPr anchor="b"/>
          <a:lstStyle>
            <a:lvl1pPr algn="l">
              <a:defRPr sz="600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3" name="Подзаголовок 2"/>
          <p:cNvSpPr>
            <a:spLocks noGrp="1"/>
          </p:cNvSpPr>
          <p:nvPr userDrawn="1">
            <p:ph type="subTitle" idx="1"/>
          </p:nvPr>
        </p:nvSpPr>
        <p:spPr bwMode="auto">
          <a:xfrm>
            <a:off x="724760" y="4939950"/>
            <a:ext cx="10742481" cy="332399"/>
          </a:xfr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2400" i="0">
                <a:solidFill>
                  <a:schemeClr val="bg1"/>
                </a:solidFill>
                <a:latin typeface="Mulish"/>
                <a:ea typeface="PT Serif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>
              <a:defRPr/>
            </a:pPr>
            <a:r>
              <a:rPr lang="ru-RU"/>
              <a:t>Образец подзаголовка</a:t>
            </a:r>
            <a:endParaRPr/>
          </a:p>
        </p:txBody>
      </p:sp>
      <p:pic>
        <p:nvPicPr>
          <p:cNvPr id="13" name="Рисунок 12"/>
          <p:cNvPicPr>
            <a:picLocks noChangeAspect="1"/>
          </p:cNvPicPr>
          <p:nvPr userDrawn="1"/>
        </p:nvPicPr>
        <p:blipFill>
          <a:blip r:embed="rId3"/>
          <a:stretch/>
        </p:blipFill>
        <p:spPr bwMode="auto">
          <a:xfrm>
            <a:off x="371475" y="368300"/>
            <a:ext cx="1054894" cy="105489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" preserve="1" userDrawn="1">
  <p:cSld name="2_Титульный слайд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grpSp>
        <p:nvGrpSpPr>
          <p:cNvPr id="7" name="Группа 6"/>
          <p:cNvGrpSpPr/>
          <p:nvPr userDrawn="1"/>
        </p:nvGrpSpPr>
        <p:grpSpPr bwMode="auto">
          <a:xfrm>
            <a:off x="0" y="-4803"/>
            <a:ext cx="12192000" cy="6867606"/>
            <a:chOff x="0" y="-2401"/>
            <a:chExt cx="12192000" cy="6867606"/>
          </a:xfrm>
        </p:grpSpPr>
        <p:sp>
          <p:nvSpPr>
            <p:cNvPr id="10" name="Скругленный прямоугольник 9"/>
            <p:cNvSpPr/>
            <p:nvPr userDrawn="1"/>
          </p:nvSpPr>
          <p:spPr bwMode="auto">
            <a:xfrm>
              <a:off x="0" y="-2401"/>
              <a:ext cx="12192000" cy="6867606"/>
            </a:xfrm>
            <a:prstGeom prst="roundRect">
              <a:avLst>
                <a:gd name="adj" fmla="val 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 sz="2000" b="1"/>
            </a:p>
          </p:txBody>
        </p:sp>
        <p:sp>
          <p:nvSpPr>
            <p:cNvPr id="11" name="Скругленный прямоугольник 10"/>
            <p:cNvSpPr/>
            <p:nvPr userDrawn="1"/>
          </p:nvSpPr>
          <p:spPr bwMode="auto">
            <a:xfrm>
              <a:off x="0" y="-2401"/>
              <a:ext cx="12192000" cy="6867606"/>
            </a:xfrm>
            <a:prstGeom prst="roundRect">
              <a:avLst>
                <a:gd name="adj" fmla="val 7497"/>
              </a:avLst>
            </a:prstGeom>
            <a:solidFill>
              <a:srgbClr val="9477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 sz="2000" b="1"/>
            </a:p>
          </p:txBody>
        </p:sp>
        <p:pic>
          <p:nvPicPr>
            <p:cNvPr id="9" name="Рисунок 8"/>
            <p:cNvPicPr>
              <a:picLocks noChangeAspect="1"/>
            </p:cNvPicPr>
            <p:nvPr userDrawn="1"/>
          </p:nvPicPr>
          <p:blipFill>
            <a:blip r:embed="rId2"/>
            <a:stretch/>
          </p:blipFill>
          <p:spPr bwMode="auto">
            <a:xfrm>
              <a:off x="373755" y="335891"/>
              <a:ext cx="11444490" cy="6191022"/>
            </a:xfrm>
            <a:prstGeom prst="rect">
              <a:avLst/>
            </a:prstGeom>
          </p:spPr>
        </p:pic>
      </p:grpSp>
      <p:sp>
        <p:nvSpPr>
          <p:cNvPr id="12" name="Скругленный прямоугольник 11"/>
          <p:cNvSpPr/>
          <p:nvPr userDrawn="1"/>
        </p:nvSpPr>
        <p:spPr bwMode="auto">
          <a:xfrm>
            <a:off x="371475" y="3321049"/>
            <a:ext cx="11449049" cy="2701703"/>
          </a:xfrm>
          <a:prstGeom prst="roundRect">
            <a:avLst>
              <a:gd name="adj" fmla="val 13354"/>
            </a:avLst>
          </a:prstGeom>
          <a:solidFill>
            <a:schemeClr val="bg1">
              <a:alpha val="20000"/>
            </a:schemeClr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endParaRPr lang="ru-RU" sz="1800" i="1">
              <a:solidFill>
                <a:schemeClr val="bg1"/>
              </a:solidFill>
              <a:latin typeface="PT Serif"/>
              <a:ea typeface="PT Serif"/>
            </a:endParaRPr>
          </a:p>
        </p:txBody>
      </p:sp>
      <p:sp>
        <p:nvSpPr>
          <p:cNvPr id="2" name="Заголовок 1"/>
          <p:cNvSpPr>
            <a:spLocks noGrp="1"/>
          </p:cNvSpPr>
          <p:nvPr userDrawn="1">
            <p:ph type="ctrTitle"/>
          </p:nvPr>
        </p:nvSpPr>
        <p:spPr bwMode="auto">
          <a:xfrm>
            <a:off x="724760" y="4016878"/>
            <a:ext cx="10742481" cy="830997"/>
          </a:xfrm>
        </p:spPr>
        <p:txBody>
          <a:bodyPr anchor="b"/>
          <a:lstStyle>
            <a:lvl1pPr algn="l">
              <a:defRPr sz="600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3" name="Подзаголовок 2"/>
          <p:cNvSpPr>
            <a:spLocks noGrp="1"/>
          </p:cNvSpPr>
          <p:nvPr userDrawn="1">
            <p:ph type="subTitle" idx="1"/>
          </p:nvPr>
        </p:nvSpPr>
        <p:spPr bwMode="auto">
          <a:xfrm>
            <a:off x="724760" y="4939950"/>
            <a:ext cx="10742481" cy="332399"/>
          </a:xfr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>
              <a:defRPr/>
            </a:pPr>
            <a:r>
              <a:rPr lang="ru-RU"/>
              <a:t>Образец подзаголовка</a:t>
            </a:r>
            <a:endParaRPr/>
          </a:p>
        </p:txBody>
      </p:sp>
      <p:pic>
        <p:nvPicPr>
          <p:cNvPr id="13" name="Рисунок 12"/>
          <p:cNvPicPr>
            <a:picLocks noChangeAspect="1"/>
          </p:cNvPicPr>
          <p:nvPr userDrawn="1"/>
        </p:nvPicPr>
        <p:blipFill>
          <a:blip r:embed="rId3"/>
          <a:stretch/>
        </p:blipFill>
        <p:spPr bwMode="auto">
          <a:xfrm>
            <a:off x="371475" y="368300"/>
            <a:ext cx="1054894" cy="105489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obj" preserve="1" userDrawn="1">
  <p:cSld name="Заголовок и объект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>
          <a:xfrm>
            <a:off x="371474" y="365125"/>
            <a:ext cx="11172825" cy="387798"/>
          </a:xfrm>
        </p:spPr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 bwMode="auto">
          <a:xfrm>
            <a:off x="371474" y="1044575"/>
            <a:ext cx="11449051" cy="4351338"/>
          </a:xfrm>
        </p:spPr>
        <p:txBody>
          <a:bodyPr lIns="0" tIns="0" rIns="0" bIns="0"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>
            <a:lvl1pPr>
              <a:defRPr sz="1400" b="1"/>
            </a:lvl1pPr>
          </a:lstStyle>
          <a:p>
            <a:pPr>
              <a:defRPr/>
            </a:pPr>
            <a:fld id="{FA043A06-1B68-4947-A187-A47A7C4C4AD9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Заголовок раздела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 bwMode="auto"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FA043A06-1B68-4947-A187-A47A7C4C4AD9}" type="slidenum">
              <a:rPr lang="ru-RU"/>
              <a:t>‹#›</a:t>
            </a:fld>
            <a:endParaRPr lang="ru-RU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woObj" preserve="1" userDrawn="1">
  <p:cSld name="Два объекта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 bwMode="auto">
          <a:xfrm>
            <a:off x="838200" y="1825625"/>
            <a:ext cx="5181600" cy="4351338"/>
          </a:xfrm>
        </p:spPr>
        <p:txBody>
          <a:bodyPr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 bwMode="auto">
          <a:xfrm>
            <a:off x="6172200" y="1825625"/>
            <a:ext cx="5181600" cy="4351338"/>
          </a:xfrm>
        </p:spPr>
        <p:txBody>
          <a:bodyPr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FA043A06-1B68-4947-A187-A47A7C4C4AD9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Сравнение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 bwMode="auto"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 bwMode="auto">
          <a:xfrm>
            <a:off x="839788" y="2505074"/>
            <a:ext cx="5157787" cy="3684588"/>
          </a:xfrm>
        </p:spPr>
        <p:txBody>
          <a:bodyPr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 bwMode="auto"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 bwMode="auto">
          <a:xfrm>
            <a:off x="6172200" y="2505074"/>
            <a:ext cx="5183188" cy="3684588"/>
          </a:xfrm>
        </p:spPr>
        <p:txBody>
          <a:bodyPr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FA043A06-1B68-4947-A187-A47A7C4C4AD9}" type="slidenum">
              <a:rPr lang="ru-RU"/>
              <a:t>‹#›</a:t>
            </a:fld>
            <a:endParaRPr lang="ru-RU"/>
          </a:p>
        </p:txBody>
      </p:sp>
      <p:sp>
        <p:nvSpPr>
          <p:cNvPr id="11" name="Заголовок 10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Only" preserve="1" userDrawn="1">
  <p:cSld name="Только заголовок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FA043A06-1B68-4947-A187-A47A7C4C4AD9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blank" preserve="1" userDrawn="1">
  <p:cSld name="Пустой слайд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" name="Номер слайда 4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FA043A06-1B68-4947-A187-A47A7C4C4AD9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Объект с подписью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 bwMode="auto"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auto"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FA043A06-1B68-4947-A187-A47A7C4C4AD9}" type="slidenum">
              <a:rPr lang="ru-RU"/>
              <a:t>‹#›</a:t>
            </a:fld>
            <a:endParaRPr lang="ru-RU"/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Рисунок с подписью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" name="Рисунок 2"/>
          <p:cNvSpPr>
            <a:spLocks noGrp="1"/>
          </p:cNvSpPr>
          <p:nvPr>
            <p:ph type="pic" idx="1"/>
          </p:nvPr>
        </p:nvSpPr>
        <p:spPr bwMode="auto"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>
              <a:defRPr/>
            </a:pP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auto"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FA043A06-1B68-4947-A187-A47A7C4C4AD9}" type="slidenum">
              <a:rPr lang="ru-RU"/>
              <a:t>‹#›</a:t>
            </a:fld>
            <a:endParaRPr lang="ru-RU"/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0" name="Скругленный прямоугольник 9"/>
          <p:cNvSpPr/>
          <p:nvPr userDrawn="1"/>
        </p:nvSpPr>
        <p:spPr bwMode="auto"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4285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 sz="2000" b="1"/>
          </a:p>
        </p:txBody>
      </p:sp>
      <p:sp>
        <p:nvSpPr>
          <p:cNvPr id="11" name="Скругленный прямоугольник 10"/>
          <p:cNvSpPr/>
          <p:nvPr userDrawn="1"/>
        </p:nvSpPr>
        <p:spPr bwMode="auto">
          <a:xfrm>
            <a:off x="-600" y="0"/>
            <a:ext cx="12193200" cy="6858000"/>
          </a:xfrm>
          <a:prstGeom prst="roundRect">
            <a:avLst>
              <a:gd name="adj" fmla="val 7497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 sz="2000" b="1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>
          <a:xfrm>
            <a:off x="371475" y="365125"/>
            <a:ext cx="10515600" cy="387798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6" name="Номер слайда 5"/>
          <p:cNvSpPr>
            <a:spLocks noGrp="1"/>
          </p:cNvSpPr>
          <p:nvPr userDrawn="1">
            <p:ph type="sldNum" sz="quarter" idx="4"/>
          </p:nvPr>
        </p:nvSpPr>
        <p:spPr bwMode="auto">
          <a:xfrm>
            <a:off x="11544300" y="0"/>
            <a:ext cx="647700" cy="58908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400" b="1">
                <a:solidFill>
                  <a:schemeClr val="tx1"/>
                </a:solidFill>
                <a:latin typeface="Mulish"/>
              </a:defRPr>
            </a:lvl1pPr>
          </a:lstStyle>
          <a:p>
            <a:pPr>
              <a:defRPr/>
            </a:pPr>
            <a:fld id="{FA043A06-1B68-4947-A187-A47A7C4C4AD9}" type="slidenum">
              <a:rPr lang="ru-RU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hf hdr="0" ftr="0" dt="0"/>
  <p:txStyles>
    <p:titleStyle>
      <a:lvl1pPr algn="l" defTabSz="914400">
        <a:lnSpc>
          <a:spcPct val="90000"/>
        </a:lnSpc>
        <a:spcBef>
          <a:spcPts val="0"/>
        </a:spcBef>
        <a:buNone/>
        <a:defRPr sz="2800" b="1">
          <a:solidFill>
            <a:schemeClr val="tx1"/>
          </a:solidFill>
          <a:latin typeface="Mulish"/>
          <a:ea typeface="+mj-ea"/>
          <a:cs typeface="+mj-cs"/>
        </a:defRPr>
      </a:lvl1pPr>
    </p:titleStyle>
    <p:bodyStyle>
      <a:lvl1pPr marL="228600" indent="-228600" algn="l" defTabSz="914400">
        <a:lnSpc>
          <a:spcPct val="90000"/>
        </a:lnSpc>
        <a:spcBef>
          <a:spcPts val="1000"/>
        </a:spcBef>
        <a:buFont typeface="Arial"/>
        <a:buChar char="•"/>
        <a:defRPr sz="2800">
          <a:solidFill>
            <a:schemeClr val="tx1"/>
          </a:solidFill>
          <a:latin typeface="Mulish"/>
          <a:ea typeface="+mn-ea"/>
          <a:cs typeface="+mn-cs"/>
        </a:defRPr>
      </a:lvl1pPr>
      <a:lvl2pPr marL="6858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2400">
          <a:solidFill>
            <a:schemeClr val="tx1"/>
          </a:solidFill>
          <a:latin typeface="Mulish"/>
          <a:ea typeface="+mn-ea"/>
          <a:cs typeface="+mn-cs"/>
        </a:defRPr>
      </a:lvl2pPr>
      <a:lvl3pPr marL="11430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2000">
          <a:solidFill>
            <a:schemeClr val="tx1"/>
          </a:solidFill>
          <a:latin typeface="Mulish"/>
          <a:ea typeface="+mn-ea"/>
          <a:cs typeface="+mn-cs"/>
        </a:defRPr>
      </a:lvl3pPr>
      <a:lvl4pPr marL="16002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Mulish"/>
          <a:ea typeface="+mn-ea"/>
          <a:cs typeface="+mn-cs"/>
        </a:defRPr>
      </a:lvl4pPr>
      <a:lvl5pPr marL="20574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Mulish"/>
          <a:ea typeface="+mn-ea"/>
          <a:cs typeface="+mn-cs"/>
        </a:defRPr>
      </a:lvl5pPr>
      <a:lvl6pPr marL="25146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gu-st.ru/content/lending/futurecode.pdf" TargetMode="External"/><Relationship Id="rId7" Type="http://schemas.openxmlformats.org/officeDocument/2006/relationships/image" Target="../media/image12.png"/><Relationship Id="rId2" Type="http://schemas.openxmlformats.org/officeDocument/2006/relationships/hyperlink" Target="https://www.gosuslugi.ru/futurecode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digital-likbez.datalesson.ru/" TargetMode="External"/><Relationship Id="rId5" Type="http://schemas.openxmlformats.org/officeDocument/2006/relationships/hyperlink" Target="https://&#1091;&#1088;&#1086;&#1082;&#1094;&#1080;&#1092;&#1088;&#1099;.&#1088;&#1092;/" TargetMode="External"/><Relationship Id="rId4" Type="http://schemas.openxmlformats.org/officeDocument/2006/relationships/hyperlink" Target="https://www.gosuslugi.ru/futurecode?view=online&amp;r=17000000000&amp;s=9&amp;p=1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781432184" name="Заголовок 1"/>
          <p:cNvSpPr>
            <a:spLocks noGrp="1"/>
          </p:cNvSpPr>
          <p:nvPr>
            <p:ph type="ctrTitle"/>
          </p:nvPr>
        </p:nvSpPr>
        <p:spPr bwMode="auto">
          <a:xfrm>
            <a:off x="755607" y="3804463"/>
            <a:ext cx="10744387" cy="1975139"/>
          </a:xfrm>
        </p:spPr>
        <p:txBody>
          <a:bodyPr vertOverflow="overflow" horzOverflow="clip" vert="horz" wrap="square" lIns="0" tIns="0" rIns="0" bIns="0" numCol="1" spcCol="0" rtlCol="0" fromWordArt="0" anchor="ctr" anchorCtr="0" forceAA="0" compatLnSpc="0">
            <a:spAutoFit/>
          </a:bodyPr>
          <a:lstStyle/>
          <a:p>
            <a:pPr algn="ctr">
              <a:defRPr/>
            </a:pPr>
            <a:r>
              <a:rPr sz="7200" b="1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«IT-компании Владимирской области»</a:t>
            </a:r>
            <a:endParaRPr sz="4800">
              <a:solidFill>
                <a:schemeClr val="bg1"/>
              </a:solidFill>
              <a:latin typeface="Times New Roman"/>
              <a:cs typeface="Times New Roman"/>
            </a:endParaRPr>
          </a:p>
        </p:txBody>
      </p:sp>
      <p:sp>
        <p:nvSpPr>
          <p:cNvPr id="30476718" name="Скругленный прямоугольник 3"/>
          <p:cNvSpPr/>
          <p:nvPr/>
        </p:nvSpPr>
        <p:spPr bwMode="auto">
          <a:xfrm>
            <a:off x="9193249" y="368297"/>
            <a:ext cx="2624742" cy="1377947"/>
          </a:xfrm>
          <a:prstGeom prst="roundRect">
            <a:avLst>
              <a:gd name="adj" fmla="val 16667"/>
            </a:avLst>
          </a:prstGeom>
          <a:solidFill>
            <a:srgbClr val="F1F5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>
              <a:latin typeface="Abadi"/>
            </a:endParaRPr>
          </a:p>
        </p:txBody>
      </p:sp>
      <p:pic>
        <p:nvPicPr>
          <p:cNvPr id="1202578918" name="Рисунок 5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244472" y="198793"/>
            <a:ext cx="1547451" cy="1547451"/>
          </a:xfrm>
          <a:prstGeom prst="rect">
            <a:avLst/>
          </a:prstGeom>
        </p:spPr>
      </p:pic>
      <p:pic>
        <p:nvPicPr>
          <p:cNvPr id="1387955777" name="Picture 3"/>
          <p:cNvPicPr>
            <a:picLocks noChangeAspect="1" noChangeArrowheads="1"/>
          </p:cNvPicPr>
          <p:nvPr/>
        </p:nvPicPr>
        <p:blipFill>
          <a:blip r:embed="rId3"/>
          <a:stretch/>
        </p:blipFill>
        <p:spPr bwMode="auto">
          <a:xfrm>
            <a:off x="7510497" y="368297"/>
            <a:ext cx="1423026" cy="1443198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33196837" name="Picture 2"/>
          <p:cNvPicPr>
            <a:picLocks noChangeAspect="1" noChangeArrowheads="1"/>
          </p:cNvPicPr>
          <p:nvPr/>
        </p:nvPicPr>
        <p:blipFill>
          <a:blip r:embed="rId4"/>
          <a:stretch/>
        </p:blipFill>
        <p:spPr bwMode="auto">
          <a:xfrm>
            <a:off x="9284609" y="628308"/>
            <a:ext cx="2442020" cy="828262"/>
          </a:xfrm>
          <a:prstGeom prst="rect">
            <a:avLst/>
          </a:prstGeom>
          <a:noFill/>
          <a:ln>
            <a:noFill/>
          </a:ln>
          <a:effectLst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114288570" name="TextBox 2114288569"/>
          <p:cNvSpPr txBox="1"/>
          <p:nvPr/>
        </p:nvSpPr>
        <p:spPr bwMode="auto">
          <a:xfrm>
            <a:off x="1559496" y="148975"/>
            <a:ext cx="7828715" cy="1507849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>
              <a:defRPr/>
            </a:pP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«IT»  Information Technology-э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то отрасль науки и техники, связанная с созданием, обработкой, хранением и передачей информации с использованием компьютеров и компьютерных сетей.</a:t>
            </a:r>
          </a:p>
        </p:txBody>
      </p:sp>
      <p:sp>
        <p:nvSpPr>
          <p:cNvPr id="1923694837" name="TextBox 1923694836"/>
          <p:cNvSpPr txBox="1"/>
          <p:nvPr/>
        </p:nvSpPr>
        <p:spPr bwMode="auto">
          <a:xfrm>
            <a:off x="191344" y="2039813"/>
            <a:ext cx="5107179" cy="3277244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>
              <a:defRPr/>
            </a:pP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IT-компании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— это организации, занимающиеся разработкой программного обеспечения, консалтингом в сфере технологий, оказанием услуг хостинга, информационной безопасностью и многим другим. </a:t>
            </a:r>
          </a:p>
          <a:p>
            <a:pPr>
              <a:defRPr/>
            </a:pP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defRPr/>
            </a:pPr>
            <a:endParaRPr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88482794" name=" 1588482793"/>
          <p:cNvSpPr/>
          <p:nvPr/>
        </p:nvSpPr>
        <p:spPr bwMode="auto">
          <a:xfrm>
            <a:off x="10853524" y="5568060"/>
            <a:ext cx="179596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pic>
        <p:nvPicPr>
          <p:cNvPr id="1495395243" name="Рисунок 1495395242"/>
          <p:cNvPicPr>
            <a:picLocks noChangeAspect="1"/>
          </p:cNvPicPr>
          <p:nvPr/>
        </p:nvPicPr>
        <p:blipFill>
          <a:blip r:embed="rId2"/>
          <a:srcRect r="7071"/>
          <a:stretch>
            <a:fillRect/>
          </a:stretch>
        </p:blipFill>
        <p:spPr bwMode="auto">
          <a:xfrm>
            <a:off x="5008816" y="1556792"/>
            <a:ext cx="7085012" cy="515973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0" name="Номер слайда 9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FA043A06-1B68-4947-A187-A47A7C4C4AD9}" type="slidenum">
              <a:rPr lang="ru-RU"/>
              <a:t>3</a:t>
            </a:fld>
            <a:endParaRPr lang="ru-RU"/>
          </a:p>
        </p:txBody>
      </p:sp>
      <p:sp>
        <p:nvSpPr>
          <p:cNvPr id="8" name="Скругленный прямоугольник 7"/>
          <p:cNvSpPr/>
          <p:nvPr/>
        </p:nvSpPr>
        <p:spPr bwMode="auto">
          <a:xfrm>
            <a:off x="276219" y="911678"/>
            <a:ext cx="5998065" cy="5445123"/>
          </a:xfrm>
          <a:prstGeom prst="roundRect">
            <a:avLst>
              <a:gd name="adj" fmla="val 18746"/>
            </a:avLst>
          </a:prstGeom>
          <a:solidFill>
            <a:srgbClr val="4285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spcAft>
                <a:spcPts val="599"/>
              </a:spcAft>
              <a:defRPr/>
            </a:pPr>
            <a:endParaRPr lang="ru-RU" sz="2000" b="1">
              <a:latin typeface="Mulish"/>
            </a:endParaRPr>
          </a:p>
          <a:p>
            <a:pPr marL="305908" indent="-305908">
              <a:spcAft>
                <a:spcPts val="599"/>
              </a:spcAft>
              <a:buAutoNum type="arabicPeriod"/>
              <a:defRPr/>
            </a:pPr>
            <a:endParaRPr lang="ru-RU" sz="2000" b="1">
              <a:latin typeface="Mulish"/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 bwMode="auto">
          <a:xfrm>
            <a:off x="387690" y="229223"/>
            <a:ext cx="11175416" cy="493811"/>
          </a:xfrm>
        </p:spPr>
        <p:txBody>
          <a:bodyPr/>
          <a:lstStyle/>
          <a:p>
            <a:pPr algn="ctr">
              <a:defRPr/>
            </a:pPr>
            <a:r>
              <a:rPr sz="3600" b="1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Компании-лидеры на рынке связи</a:t>
            </a:r>
            <a:endParaRPr lang="ru-RU" sz="3600"/>
          </a:p>
        </p:txBody>
      </p:sp>
      <p:sp>
        <p:nvSpPr>
          <p:cNvPr id="2124527837" name="TextBox 2124527836"/>
          <p:cNvSpPr txBox="1"/>
          <p:nvPr/>
        </p:nvSpPr>
        <p:spPr bwMode="auto">
          <a:xfrm>
            <a:off x="508938" y="1778178"/>
            <a:ext cx="5681132" cy="3383315"/>
          </a:xfrm>
          <a:prstGeom prst="rect">
            <a:avLst/>
          </a:prstGeom>
          <a:noFill/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 marL="0" marR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sz="3600" dirty="0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1. ПАО «</a:t>
            </a:r>
            <a:r>
              <a:rPr sz="3600" dirty="0" err="1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Ростелеком</a:t>
            </a:r>
            <a:r>
              <a:rPr sz="3600" dirty="0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»;</a:t>
            </a:r>
          </a:p>
          <a:p>
            <a:pPr marL="0" marR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sz="3600" dirty="0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2. ПАО «МТС»;</a:t>
            </a:r>
          </a:p>
          <a:p>
            <a:pPr marL="0" marR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sz="3600" dirty="0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3. ПАО «</a:t>
            </a:r>
            <a:r>
              <a:rPr sz="3600" dirty="0" err="1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Мегафон</a:t>
            </a:r>
            <a:r>
              <a:rPr sz="3600" dirty="0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»;</a:t>
            </a:r>
          </a:p>
          <a:p>
            <a:pPr marL="0" marR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sz="3600" dirty="0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4. ПАО «</a:t>
            </a:r>
            <a:r>
              <a:rPr sz="3600" dirty="0" err="1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Вымпелком</a:t>
            </a:r>
            <a:r>
              <a:rPr sz="3600" dirty="0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»;</a:t>
            </a:r>
          </a:p>
          <a:p>
            <a:pPr marL="0" marR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sz="3600" dirty="0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5. ООО «Т2 </a:t>
            </a:r>
            <a:r>
              <a:rPr sz="3600" dirty="0" err="1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Мобайл</a:t>
            </a:r>
            <a:r>
              <a:rPr sz="3600" dirty="0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»;</a:t>
            </a:r>
          </a:p>
          <a:p>
            <a:pPr algn="l">
              <a:defRPr/>
            </a:pPr>
            <a:r>
              <a:rPr sz="3600" dirty="0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6. ООО «</a:t>
            </a:r>
            <a:r>
              <a:rPr sz="3600" dirty="0" err="1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Трайтэк</a:t>
            </a:r>
            <a:r>
              <a:rPr sz="3600" dirty="0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»</a:t>
            </a:r>
          </a:p>
        </p:txBody>
      </p:sp>
      <p:sp>
        <p:nvSpPr>
          <p:cNvPr id="1661987435" name=" 1661987434"/>
          <p:cNvSpPr/>
          <p:nvPr/>
        </p:nvSpPr>
        <p:spPr bwMode="auto">
          <a:xfrm>
            <a:off x="11493059" y="4086922"/>
            <a:ext cx="140095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pic>
        <p:nvPicPr>
          <p:cNvPr id="676248146" name="Рисунок 676248145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7097836" y="704538"/>
            <a:ext cx="2464285" cy="183644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926483885" name=" 1926483884"/>
          <p:cNvSpPr/>
          <p:nvPr/>
        </p:nvSpPr>
        <p:spPr bwMode="auto">
          <a:xfrm>
            <a:off x="16031072" y="-582200"/>
            <a:ext cx="45791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pic>
        <p:nvPicPr>
          <p:cNvPr id="1195426840" name="Рисунок 1195426839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10062512" y="685908"/>
            <a:ext cx="1570642" cy="187370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210926547" name=" 1210926546"/>
          <p:cNvSpPr/>
          <p:nvPr/>
        </p:nvSpPr>
        <p:spPr bwMode="auto">
          <a:xfrm>
            <a:off x="12717702" y="6223792"/>
            <a:ext cx="89515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pic>
        <p:nvPicPr>
          <p:cNvPr id="1393078989" name="Рисунок 1393078988"/>
          <p:cNvPicPr>
            <a:picLocks noChangeAspect="1"/>
          </p:cNvPicPr>
          <p:nvPr/>
        </p:nvPicPr>
        <p:blipFill>
          <a:blip r:embed="rId4"/>
          <a:stretch/>
        </p:blipFill>
        <p:spPr bwMode="auto">
          <a:xfrm>
            <a:off x="6507003" y="2651701"/>
            <a:ext cx="2559535" cy="172115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206832969" name=" 1206832968"/>
          <p:cNvSpPr/>
          <p:nvPr/>
        </p:nvSpPr>
        <p:spPr bwMode="auto">
          <a:xfrm>
            <a:off x="12292152" y="8095161"/>
            <a:ext cx="81801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pic>
        <p:nvPicPr>
          <p:cNvPr id="728710752" name="Рисунок 728710751"/>
          <p:cNvPicPr>
            <a:picLocks noChangeAspect="1"/>
          </p:cNvPicPr>
          <p:nvPr/>
        </p:nvPicPr>
        <p:blipFill>
          <a:blip r:embed="rId5"/>
          <a:stretch/>
        </p:blipFill>
        <p:spPr bwMode="auto">
          <a:xfrm>
            <a:off x="6482743" y="4545436"/>
            <a:ext cx="3615335" cy="97865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50651140" name=" 950651139"/>
          <p:cNvSpPr/>
          <p:nvPr/>
        </p:nvSpPr>
        <p:spPr bwMode="auto">
          <a:xfrm>
            <a:off x="15570846" y="6173904"/>
            <a:ext cx="120474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pic>
        <p:nvPicPr>
          <p:cNvPr id="2102165795" name="Рисунок 2102165794"/>
          <p:cNvPicPr>
            <a:picLocks noChangeAspect="1"/>
          </p:cNvPicPr>
          <p:nvPr/>
        </p:nvPicPr>
        <p:blipFill>
          <a:blip r:embed="rId6"/>
          <a:stretch/>
        </p:blipFill>
        <p:spPr bwMode="auto">
          <a:xfrm>
            <a:off x="9504912" y="2997748"/>
            <a:ext cx="2292446" cy="161471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418533183" name=" 1418533182"/>
          <p:cNvSpPr/>
          <p:nvPr/>
        </p:nvSpPr>
        <p:spPr bwMode="auto">
          <a:xfrm>
            <a:off x="15570846" y="7969497"/>
            <a:ext cx="94617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pic>
        <p:nvPicPr>
          <p:cNvPr id="1939599724" name="Рисунок 1939599723"/>
          <p:cNvPicPr>
            <a:picLocks noChangeAspect="1"/>
          </p:cNvPicPr>
          <p:nvPr/>
        </p:nvPicPr>
        <p:blipFill>
          <a:blip r:embed="rId7"/>
          <a:stretch/>
        </p:blipFill>
        <p:spPr bwMode="auto">
          <a:xfrm>
            <a:off x="9118651" y="5454223"/>
            <a:ext cx="2492868" cy="137820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>
          <a:extLst>
            <a:ext uri="{FF2B5EF4-FFF2-40B4-BE49-F238E27FC236}">
              <a16:creationId xmlns:a16="http://schemas.microsoft.com/office/drawing/2014/main" id="{DE572874-2594-F2A5-44B4-3C38E07A9CF1}"/>
            </a:ext>
          </a:extLst>
        </p:cNvPr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0" name="Номер слайда 9">
            <a:extLst>
              <a:ext uri="{FF2B5EF4-FFF2-40B4-BE49-F238E27FC236}">
                <a16:creationId xmlns:a16="http://schemas.microsoft.com/office/drawing/2014/main" id="{A5C915D2-D0AC-1CEB-E4F4-65570084D80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FA043A06-1B68-4947-A187-A47A7C4C4AD9}" type="slidenum">
              <a:rPr lang="ru-RU"/>
              <a:t>4</a:t>
            </a:fld>
            <a:endParaRPr lang="ru-RU"/>
          </a:p>
        </p:txBody>
      </p:sp>
      <p:sp>
        <p:nvSpPr>
          <p:cNvPr id="8" name="Скругленный прямоугольник 7">
            <a:extLst>
              <a:ext uri="{FF2B5EF4-FFF2-40B4-BE49-F238E27FC236}">
                <a16:creationId xmlns:a16="http://schemas.microsoft.com/office/drawing/2014/main" id="{042946EB-54B7-C330-0EE0-577DC8D8EAC2}"/>
              </a:ext>
            </a:extLst>
          </p:cNvPr>
          <p:cNvSpPr/>
          <p:nvPr/>
        </p:nvSpPr>
        <p:spPr bwMode="auto">
          <a:xfrm>
            <a:off x="175278" y="961566"/>
            <a:ext cx="5998065" cy="5445123"/>
          </a:xfrm>
          <a:prstGeom prst="roundRect">
            <a:avLst>
              <a:gd name="adj" fmla="val 18746"/>
            </a:avLst>
          </a:prstGeom>
          <a:solidFill>
            <a:srgbClr val="4285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spcAft>
                <a:spcPts val="599"/>
              </a:spcAft>
              <a:defRPr/>
            </a:pPr>
            <a:endParaRPr lang="ru-RU" sz="2000" b="1">
              <a:latin typeface="Mulish"/>
            </a:endParaRPr>
          </a:p>
          <a:p>
            <a:pPr marL="305908" indent="-305908">
              <a:spcAft>
                <a:spcPts val="599"/>
              </a:spcAft>
              <a:buAutoNum type="arabicPeriod"/>
              <a:defRPr/>
            </a:pPr>
            <a:endParaRPr lang="ru-RU" sz="2000" b="1">
              <a:latin typeface="Mulish"/>
            </a:endParaRPr>
          </a:p>
        </p:txBody>
      </p:sp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0C3B4622-919D-B496-A921-9BAB05E5E4C4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387690" y="229223"/>
            <a:ext cx="11175416" cy="775597"/>
          </a:xfrm>
        </p:spPr>
        <p:txBody>
          <a:bodyPr/>
          <a:lstStyle/>
          <a:p>
            <a:pPr algn="ctr">
              <a:defRPr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Онлайн-обучение и дистанционные образовательные программы:</a:t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24527837" name="TextBox 2124527836">
            <a:extLst>
              <a:ext uri="{FF2B5EF4-FFF2-40B4-BE49-F238E27FC236}">
                <a16:creationId xmlns:a16="http://schemas.microsoft.com/office/drawing/2014/main" id="{5A8EF652-C4B5-1132-DA20-4599CBC8B3FA}"/>
              </a:ext>
            </a:extLst>
          </p:cNvPr>
          <p:cNvSpPr txBox="1"/>
          <p:nvPr/>
        </p:nvSpPr>
        <p:spPr bwMode="auto">
          <a:xfrm>
            <a:off x="394642" y="1435990"/>
            <a:ext cx="5681132" cy="4515660"/>
          </a:xfrm>
          <a:prstGeom prst="rect">
            <a:avLst/>
          </a:prstGeom>
          <a:noFill/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 lvl="0"/>
            <a: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2" tooltip="https://www.gosuslugi.ru/futurecode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1.Проект «Код будущего»</a:t>
            </a:r>
            <a: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- бесплатные курсы программирования для школьников 8-11 классов и студентов колледжей или техникумов, обучающихся </a:t>
            </a:r>
            <a: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3" tooltip="https://gu-st.ru/content/lending/futurecode.pdf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по ИТ-специальностям</a:t>
            </a:r>
            <a: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4" tooltip="https://www.gosuslugi.ru/futurecode?view=online&amp;r=17000000000&amp;s=9&amp;p=1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https://www.gosuslugi.ru/futurecode?view=online&amp;r=17000000000&amp;s=9&amp;p=1</a:t>
            </a:r>
            <a: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/>
            <a:endParaRPr lang="ru-RU" sz="20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2.Всероссийский образовательный проект в сфере цифровых технологий «Урок цифры»: </a:t>
            </a:r>
            <a: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5" tooltip="https://урокцифры.рф/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https://урокцифры.рф/</a:t>
            </a:r>
            <a: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lvl="0"/>
            <a:endParaRPr lang="ru-RU" sz="20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3.«Цифровой ликбез» - проект, который поможет повысить цифровую грамотность и узнать больше о кибербезопасности в сети: </a:t>
            </a:r>
            <a: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6" tooltip="https://digital-likbez.datalesson.ru/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https://digital-likbez.datalesson.ru/</a:t>
            </a:r>
            <a: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sz="4000" dirty="0">
              <a:solidFill>
                <a:schemeClr val="bg1"/>
              </a:solidFill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</p:txBody>
      </p:sp>
      <p:sp>
        <p:nvSpPr>
          <p:cNvPr id="1661987435" name=" 1661987434">
            <a:extLst>
              <a:ext uri="{FF2B5EF4-FFF2-40B4-BE49-F238E27FC236}">
                <a16:creationId xmlns:a16="http://schemas.microsoft.com/office/drawing/2014/main" id="{EDF457BC-D512-ED68-AA46-72F192A82F65}"/>
              </a:ext>
            </a:extLst>
          </p:cNvPr>
          <p:cNvSpPr/>
          <p:nvPr/>
        </p:nvSpPr>
        <p:spPr bwMode="auto">
          <a:xfrm>
            <a:off x="11493059" y="4086922"/>
            <a:ext cx="140095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1926483885" name=" 1926483884">
            <a:extLst>
              <a:ext uri="{FF2B5EF4-FFF2-40B4-BE49-F238E27FC236}">
                <a16:creationId xmlns:a16="http://schemas.microsoft.com/office/drawing/2014/main" id="{C7D171EC-9141-5A45-E40D-B355113885C7}"/>
              </a:ext>
            </a:extLst>
          </p:cNvPr>
          <p:cNvSpPr/>
          <p:nvPr/>
        </p:nvSpPr>
        <p:spPr bwMode="auto">
          <a:xfrm>
            <a:off x="16031072" y="-582200"/>
            <a:ext cx="45791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1210926547" name=" 1210926546">
            <a:extLst>
              <a:ext uri="{FF2B5EF4-FFF2-40B4-BE49-F238E27FC236}">
                <a16:creationId xmlns:a16="http://schemas.microsoft.com/office/drawing/2014/main" id="{5245A859-02FE-1E68-6DE9-22461F92D61E}"/>
              </a:ext>
            </a:extLst>
          </p:cNvPr>
          <p:cNvSpPr/>
          <p:nvPr/>
        </p:nvSpPr>
        <p:spPr bwMode="auto">
          <a:xfrm>
            <a:off x="12717702" y="6223792"/>
            <a:ext cx="89515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1206832969" name=" 1206832968">
            <a:extLst>
              <a:ext uri="{FF2B5EF4-FFF2-40B4-BE49-F238E27FC236}">
                <a16:creationId xmlns:a16="http://schemas.microsoft.com/office/drawing/2014/main" id="{1D3A0DDD-63F5-E9C2-E537-3C9CBAE77D57}"/>
              </a:ext>
            </a:extLst>
          </p:cNvPr>
          <p:cNvSpPr/>
          <p:nvPr/>
        </p:nvSpPr>
        <p:spPr bwMode="auto">
          <a:xfrm>
            <a:off x="12292152" y="8095161"/>
            <a:ext cx="81801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950651140" name=" 950651139">
            <a:extLst>
              <a:ext uri="{FF2B5EF4-FFF2-40B4-BE49-F238E27FC236}">
                <a16:creationId xmlns:a16="http://schemas.microsoft.com/office/drawing/2014/main" id="{D03158C6-E65B-82A6-A391-B5AA1F4C1330}"/>
              </a:ext>
            </a:extLst>
          </p:cNvPr>
          <p:cNvSpPr/>
          <p:nvPr/>
        </p:nvSpPr>
        <p:spPr bwMode="auto">
          <a:xfrm>
            <a:off x="15570846" y="6173904"/>
            <a:ext cx="120474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1418533183" name=" 1418533182">
            <a:extLst>
              <a:ext uri="{FF2B5EF4-FFF2-40B4-BE49-F238E27FC236}">
                <a16:creationId xmlns:a16="http://schemas.microsoft.com/office/drawing/2014/main" id="{9B904221-D74A-7B33-87AF-C83C07BED2FF}"/>
              </a:ext>
            </a:extLst>
          </p:cNvPr>
          <p:cNvSpPr/>
          <p:nvPr/>
        </p:nvSpPr>
        <p:spPr bwMode="auto">
          <a:xfrm>
            <a:off x="15570846" y="7969497"/>
            <a:ext cx="94617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51E8D292-464C-26E6-A57B-6FD142A5ECC2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/>
        </p:blipFill>
        <p:spPr bwMode="auto">
          <a:xfrm>
            <a:off x="6326728" y="3493839"/>
            <a:ext cx="5689994" cy="311452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35050476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FA043A06-1B68-4947-A187-A47A7C4C4AD9}" type="slidenum">
              <a:rPr lang="ru-RU"/>
              <a:t>5</a:t>
            </a:fld>
            <a:endParaRPr lang="ru-RU"/>
          </a:p>
        </p:txBody>
      </p:sp>
      <p:sp>
        <p:nvSpPr>
          <p:cNvPr id="11" name="Скругленный прямоугольник 10"/>
          <p:cNvSpPr/>
          <p:nvPr/>
        </p:nvSpPr>
        <p:spPr bwMode="auto">
          <a:xfrm>
            <a:off x="160579" y="212463"/>
            <a:ext cx="4093064" cy="1347107"/>
          </a:xfrm>
          <a:prstGeom prst="roundRect">
            <a:avLst>
              <a:gd name="adj" fmla="val 18746"/>
            </a:avLst>
          </a:prstGeom>
          <a:solidFill>
            <a:srgbClr val="2DBE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>
              <a:defRPr/>
            </a:pPr>
            <a:r>
              <a:rPr sz="24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2400" b="1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Web-</a:t>
            </a:r>
            <a:r>
              <a:rPr sz="2400" b="1" dirty="0" err="1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разработчик</a:t>
            </a:r>
            <a:r>
              <a:rPr sz="2400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: </a:t>
            </a:r>
            <a:r>
              <a:rPr sz="2400" dirty="0" err="1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Создаёт</a:t>
            </a:r>
            <a:r>
              <a:rPr sz="2400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2400" dirty="0" err="1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красивые</a:t>
            </a:r>
            <a:r>
              <a:rPr sz="2400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 и </a:t>
            </a:r>
            <a:r>
              <a:rPr sz="2400" dirty="0" err="1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удобные</a:t>
            </a:r>
            <a:r>
              <a:rPr sz="2400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2400" dirty="0" err="1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сайты</a:t>
            </a:r>
            <a:r>
              <a:rPr sz="2400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.</a:t>
            </a:r>
            <a:endParaRPr dirty="0">
              <a:solidFill>
                <a:schemeClr val="tx1"/>
              </a:solidFill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 bwMode="auto">
          <a:xfrm>
            <a:off x="4106670" y="2618286"/>
            <a:ext cx="3978694" cy="1347107"/>
          </a:xfrm>
          <a:prstGeom prst="roundRect">
            <a:avLst>
              <a:gd name="adj" fmla="val 18746"/>
            </a:avLst>
          </a:prstGeom>
          <a:solidFill>
            <a:srgbClr val="4285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>
              <a:spcAft>
                <a:spcPts val="600"/>
              </a:spcAft>
              <a:defRPr/>
            </a:pPr>
            <a:r>
              <a:rPr sz="2400" b="1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PHP-</a:t>
            </a:r>
            <a:r>
              <a:rPr sz="2400" b="1" dirty="0" err="1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разработчик</a:t>
            </a:r>
            <a:r>
              <a:rPr sz="2400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: </a:t>
            </a:r>
            <a:r>
              <a:rPr sz="2400" dirty="0" err="1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Программирует</a:t>
            </a:r>
            <a:r>
              <a:rPr sz="2400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2400" dirty="0" err="1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серверную</a:t>
            </a:r>
            <a:r>
              <a:rPr sz="2400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2400" dirty="0" err="1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часть</a:t>
            </a:r>
            <a:r>
              <a:rPr sz="2400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2400" dirty="0" err="1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сайта</a:t>
            </a:r>
            <a:r>
              <a:rPr sz="2400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.</a:t>
            </a:r>
            <a:endParaRPr sz="2400" b="1" dirty="0">
              <a:solidFill>
                <a:schemeClr val="tx1"/>
              </a:solidFill>
              <a:latin typeface="Times New Roman"/>
              <a:ea typeface="Times New Roman"/>
              <a:cs typeface="Times New Roman"/>
            </a:endParaRPr>
          </a:p>
        </p:txBody>
      </p:sp>
      <p:sp>
        <p:nvSpPr>
          <p:cNvPr id="18" name="Скругленный прямоугольник 17"/>
          <p:cNvSpPr/>
          <p:nvPr/>
        </p:nvSpPr>
        <p:spPr bwMode="auto">
          <a:xfrm>
            <a:off x="7859963" y="548360"/>
            <a:ext cx="4190999" cy="1238713"/>
          </a:xfrm>
          <a:prstGeom prst="roundRect">
            <a:avLst>
              <a:gd name="adj" fmla="val 18746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>
              <a:spcAft>
                <a:spcPts val="600"/>
              </a:spcAft>
              <a:defRPr/>
            </a:pPr>
            <a:r>
              <a:rPr sz="2400" b="1" dirty="0" err="1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Специалист</a:t>
            </a:r>
            <a:r>
              <a:rPr sz="2400" b="1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2400" b="1" dirty="0" err="1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по</a:t>
            </a:r>
            <a:r>
              <a:rPr sz="2400" b="1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2400" b="1" dirty="0" err="1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защите</a:t>
            </a:r>
            <a:r>
              <a:rPr sz="2400" b="1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2400" b="1" dirty="0" err="1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информации</a:t>
            </a:r>
            <a:r>
              <a:rPr sz="2400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: </a:t>
            </a:r>
            <a:r>
              <a:rPr sz="2400" dirty="0" err="1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Обеспечивает</a:t>
            </a:r>
            <a:r>
              <a:rPr sz="2400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2400" dirty="0" err="1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безопасность</a:t>
            </a:r>
            <a:r>
              <a:rPr sz="2400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2400" dirty="0" err="1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данных</a:t>
            </a:r>
            <a:r>
              <a:rPr sz="2400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.</a:t>
            </a:r>
            <a:endParaRPr sz="2400" b="1" dirty="0">
              <a:solidFill>
                <a:schemeClr val="tx1"/>
              </a:solidFill>
              <a:latin typeface="Mulish"/>
            </a:endParaRPr>
          </a:p>
        </p:txBody>
      </p:sp>
      <p:sp>
        <p:nvSpPr>
          <p:cNvPr id="2110218763" name=" 2110218762"/>
          <p:cNvSpPr/>
          <p:nvPr/>
        </p:nvSpPr>
        <p:spPr bwMode="auto">
          <a:xfrm>
            <a:off x="5968559" y="3291840"/>
            <a:ext cx="254916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pic>
        <p:nvPicPr>
          <p:cNvPr id="1507257301" name="Рисунок 1507257300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207227" y="1688070"/>
            <a:ext cx="3880770" cy="250371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937854543" name=" 937854542"/>
          <p:cNvSpPr/>
          <p:nvPr/>
        </p:nvSpPr>
        <p:spPr bwMode="auto">
          <a:xfrm>
            <a:off x="9084595" y="7170526"/>
            <a:ext cx="127377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1239936926" name=" 1239936925"/>
          <p:cNvSpPr/>
          <p:nvPr/>
        </p:nvSpPr>
        <p:spPr bwMode="auto">
          <a:xfrm>
            <a:off x="11938329" y="3869158"/>
            <a:ext cx="86125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pic>
        <p:nvPicPr>
          <p:cNvPr id="1425016930" name="Рисунок 1425016929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8142959" y="1934624"/>
            <a:ext cx="3838433" cy="271442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840885395" name="Рисунок 1840885394"/>
          <p:cNvPicPr>
            <a:picLocks noChangeAspect="1"/>
          </p:cNvPicPr>
          <p:nvPr/>
        </p:nvPicPr>
        <p:blipFill>
          <a:blip r:embed="rId4"/>
          <a:stretch/>
        </p:blipFill>
        <p:spPr bwMode="auto">
          <a:xfrm>
            <a:off x="3684473" y="4112944"/>
            <a:ext cx="4823053" cy="264751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799744624" name="Номер слайда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DEAFFE67-3BB2-B39C-8FF8-95453FDA1D54}" type="slidenum">
              <a:rPr lang="ru-RU"/>
              <a:t>6</a:t>
            </a:fld>
            <a:endParaRPr lang="ru-RU"/>
          </a:p>
        </p:txBody>
      </p:sp>
      <p:sp>
        <p:nvSpPr>
          <p:cNvPr id="948742873" name="Скругленный прямоугольник 10"/>
          <p:cNvSpPr/>
          <p:nvPr/>
        </p:nvSpPr>
        <p:spPr bwMode="auto">
          <a:xfrm>
            <a:off x="273743" y="177586"/>
            <a:ext cx="4093064" cy="1347107"/>
          </a:xfrm>
          <a:prstGeom prst="roundRect">
            <a:avLst>
              <a:gd name="adj" fmla="val 18746"/>
            </a:avLst>
          </a:prstGeom>
          <a:solidFill>
            <a:srgbClr val="2DBE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>
              <a:defRPr/>
            </a:pPr>
            <a:endParaRPr/>
          </a:p>
        </p:txBody>
      </p:sp>
      <p:sp>
        <p:nvSpPr>
          <p:cNvPr id="1826090111" name="Скругленный прямоугольник 11"/>
          <p:cNvSpPr/>
          <p:nvPr/>
        </p:nvSpPr>
        <p:spPr bwMode="auto">
          <a:xfrm>
            <a:off x="4348320" y="2447398"/>
            <a:ext cx="3495358" cy="1347107"/>
          </a:xfrm>
          <a:prstGeom prst="roundRect">
            <a:avLst>
              <a:gd name="adj" fmla="val 18746"/>
            </a:avLst>
          </a:prstGeom>
          <a:solidFill>
            <a:srgbClr val="4285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>
              <a:spcAft>
                <a:spcPts val="599"/>
              </a:spcAft>
              <a:defRPr/>
            </a:pPr>
            <a:endParaRPr sz="2400" b="1">
              <a:latin typeface="Times New Roman"/>
              <a:ea typeface="Times New Roman"/>
              <a:cs typeface="Times New Roman"/>
            </a:endParaRPr>
          </a:p>
        </p:txBody>
      </p:sp>
      <p:sp>
        <p:nvSpPr>
          <p:cNvPr id="1852420722" name="Скругленный прямоугольник 17"/>
          <p:cNvSpPr/>
          <p:nvPr/>
        </p:nvSpPr>
        <p:spPr bwMode="auto">
          <a:xfrm>
            <a:off x="7829723" y="851140"/>
            <a:ext cx="4190999" cy="1238713"/>
          </a:xfrm>
          <a:prstGeom prst="roundRect">
            <a:avLst>
              <a:gd name="adj" fmla="val 18746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>
              <a:spcAft>
                <a:spcPts val="599"/>
              </a:spcAft>
              <a:defRPr/>
            </a:pPr>
            <a:endParaRPr sz="2400" b="1">
              <a:latin typeface="Mulish"/>
            </a:endParaRPr>
          </a:p>
        </p:txBody>
      </p:sp>
      <p:sp>
        <p:nvSpPr>
          <p:cNvPr id="959622990" name=" 959622989"/>
          <p:cNvSpPr/>
          <p:nvPr/>
        </p:nvSpPr>
        <p:spPr bwMode="auto">
          <a:xfrm>
            <a:off x="4308488" y="2856411"/>
            <a:ext cx="254916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1189755919" name=" 1189755918"/>
          <p:cNvSpPr/>
          <p:nvPr/>
        </p:nvSpPr>
        <p:spPr bwMode="auto">
          <a:xfrm>
            <a:off x="9084595" y="7170526"/>
            <a:ext cx="127377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461810988" name=" 461810987"/>
          <p:cNvSpPr/>
          <p:nvPr/>
        </p:nvSpPr>
        <p:spPr bwMode="auto">
          <a:xfrm>
            <a:off x="11938329" y="3869158"/>
            <a:ext cx="86125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891095868" name="TextBox 891095867"/>
          <p:cNvSpPr txBox="1"/>
          <p:nvPr/>
        </p:nvSpPr>
        <p:spPr bwMode="auto">
          <a:xfrm>
            <a:off x="270402" y="302481"/>
            <a:ext cx="4038086" cy="1097316"/>
          </a:xfrm>
          <a:prstGeom prst="rect">
            <a:avLst/>
          </a:prstGeom>
          <a:noFill/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 algn="ctr">
              <a:defRPr/>
            </a:pPr>
            <a:r>
              <a:rPr sz="2200" b="1" dirty="0" err="1">
                <a:latin typeface="Times New Roman"/>
                <a:ea typeface="Times New Roman"/>
                <a:cs typeface="Times New Roman"/>
              </a:rPr>
              <a:t>Системный</a:t>
            </a:r>
            <a:r>
              <a:rPr sz="2200" b="1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2200" b="1" dirty="0" err="1">
                <a:latin typeface="Times New Roman"/>
                <a:ea typeface="Times New Roman"/>
                <a:cs typeface="Times New Roman"/>
              </a:rPr>
              <a:t>администратор</a:t>
            </a:r>
            <a:r>
              <a:rPr sz="2200" dirty="0">
                <a:latin typeface="Times New Roman"/>
                <a:ea typeface="Times New Roman"/>
                <a:cs typeface="Times New Roman"/>
              </a:rPr>
              <a:t>: </a:t>
            </a:r>
            <a:r>
              <a:rPr sz="2200" dirty="0" err="1">
                <a:latin typeface="Times New Roman"/>
                <a:ea typeface="Times New Roman"/>
                <a:cs typeface="Times New Roman"/>
              </a:rPr>
              <a:t>Следит</a:t>
            </a:r>
            <a:r>
              <a:rPr sz="22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2200" dirty="0" err="1">
                <a:latin typeface="Times New Roman"/>
                <a:ea typeface="Times New Roman"/>
                <a:cs typeface="Times New Roman"/>
              </a:rPr>
              <a:t>за</a:t>
            </a:r>
            <a:r>
              <a:rPr sz="22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2200" dirty="0" err="1">
                <a:latin typeface="Times New Roman"/>
                <a:ea typeface="Times New Roman"/>
                <a:cs typeface="Times New Roman"/>
              </a:rPr>
              <a:t>работой</a:t>
            </a:r>
            <a:r>
              <a:rPr sz="22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2200" dirty="0" err="1">
                <a:latin typeface="Times New Roman"/>
                <a:ea typeface="Times New Roman"/>
                <a:cs typeface="Times New Roman"/>
              </a:rPr>
              <a:t>компьютеров</a:t>
            </a:r>
            <a:r>
              <a:rPr sz="2200" dirty="0">
                <a:latin typeface="Times New Roman"/>
                <a:ea typeface="Times New Roman"/>
                <a:cs typeface="Times New Roman"/>
              </a:rPr>
              <a:t> и </a:t>
            </a:r>
            <a:r>
              <a:rPr sz="2200" dirty="0" err="1">
                <a:latin typeface="Times New Roman"/>
                <a:ea typeface="Times New Roman"/>
                <a:cs typeface="Times New Roman"/>
              </a:rPr>
              <a:t>сетей</a:t>
            </a:r>
            <a:r>
              <a:rPr sz="2200" dirty="0">
                <a:latin typeface="Times New Roman"/>
                <a:ea typeface="Times New Roman"/>
                <a:cs typeface="Times New Roman"/>
              </a:rPr>
              <a:t>.</a:t>
            </a:r>
            <a:endParaRPr sz="2200" dirty="0"/>
          </a:p>
        </p:txBody>
      </p:sp>
      <p:sp>
        <p:nvSpPr>
          <p:cNvPr id="1976888508" name="TextBox 1976888507"/>
          <p:cNvSpPr txBox="1"/>
          <p:nvPr/>
        </p:nvSpPr>
        <p:spPr bwMode="auto">
          <a:xfrm>
            <a:off x="4836471" y="2780211"/>
            <a:ext cx="2706141" cy="518195"/>
          </a:xfrm>
          <a:prstGeom prst="rect">
            <a:avLst/>
          </a:prstGeom>
          <a:noFill/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 algn="ctr">
              <a:defRPr/>
            </a:pPr>
            <a:r>
              <a:rPr sz="2800" b="1">
                <a:latin typeface="Times New Roman"/>
                <a:ea typeface="Times New Roman"/>
                <a:cs typeface="Times New Roman"/>
              </a:rPr>
              <a:t>Дата-аналитик</a:t>
            </a:r>
            <a:endParaRPr sz="2800"/>
          </a:p>
        </p:txBody>
      </p:sp>
      <p:sp>
        <p:nvSpPr>
          <p:cNvPr id="348905896" name="TextBox 348905895"/>
          <p:cNvSpPr txBox="1"/>
          <p:nvPr/>
        </p:nvSpPr>
        <p:spPr bwMode="auto">
          <a:xfrm>
            <a:off x="8794598" y="1058999"/>
            <a:ext cx="2483965" cy="822995"/>
          </a:xfrm>
          <a:prstGeom prst="rect">
            <a:avLst/>
          </a:prstGeom>
          <a:noFill/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 algn="ctr">
              <a:defRPr/>
            </a:pPr>
            <a:r>
              <a:rPr sz="2400" b="1">
                <a:latin typeface="Times New Roman"/>
                <a:ea typeface="Times New Roman"/>
                <a:cs typeface="Times New Roman"/>
              </a:rPr>
              <a:t>Фронтенд-разработчик</a:t>
            </a:r>
            <a:r>
              <a:rPr sz="1200">
                <a:latin typeface="Times New Roman"/>
                <a:ea typeface="Times New Roman"/>
                <a:cs typeface="Times New Roman"/>
              </a:rPr>
              <a:t>:</a:t>
            </a:r>
            <a:endParaRPr/>
          </a:p>
        </p:txBody>
      </p:sp>
      <p:sp>
        <p:nvSpPr>
          <p:cNvPr id="1244064437" name=" 1244064436"/>
          <p:cNvSpPr/>
          <p:nvPr/>
        </p:nvSpPr>
        <p:spPr bwMode="auto">
          <a:xfrm>
            <a:off x="5969180" y="5910126"/>
            <a:ext cx="141726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pic>
        <p:nvPicPr>
          <p:cNvPr id="70581706" name="Рисунок 70581705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187603" y="1611652"/>
            <a:ext cx="4076362" cy="302229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455619308" name=" 455619307"/>
          <p:cNvSpPr/>
          <p:nvPr/>
        </p:nvSpPr>
        <p:spPr bwMode="auto">
          <a:xfrm>
            <a:off x="9925223" y="7170526"/>
            <a:ext cx="111358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599067135" name=" 599067134"/>
          <p:cNvSpPr/>
          <p:nvPr/>
        </p:nvSpPr>
        <p:spPr bwMode="auto">
          <a:xfrm>
            <a:off x="14077024" y="5581437"/>
            <a:ext cx="109140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pic>
        <p:nvPicPr>
          <p:cNvPr id="1194652662" name="Рисунок 1194652661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7937187" y="2293737"/>
            <a:ext cx="4083535" cy="285276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57509074" name="Рисунок 657509073"/>
          <p:cNvPicPr>
            <a:picLocks noChangeAspect="1"/>
          </p:cNvPicPr>
          <p:nvPr/>
        </p:nvPicPr>
        <p:blipFill>
          <a:blip r:embed="rId4"/>
          <a:srcRect r="4954"/>
          <a:stretch>
            <a:fillRect/>
          </a:stretch>
        </p:blipFill>
        <p:spPr bwMode="auto">
          <a:xfrm>
            <a:off x="3772930" y="3794505"/>
            <a:ext cx="4646139" cy="309775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553029044" name="Номер слайда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C706199F-3DA0-C4D0-9188-9C2A614C19FF}" type="slidenum">
              <a:rPr lang="ru-RU"/>
              <a:t>7</a:t>
            </a:fld>
            <a:endParaRPr lang="ru-RU"/>
          </a:p>
        </p:txBody>
      </p:sp>
      <p:sp>
        <p:nvSpPr>
          <p:cNvPr id="862041602" name="Скругленный прямоугольник 10"/>
          <p:cNvSpPr/>
          <p:nvPr/>
        </p:nvSpPr>
        <p:spPr bwMode="auto">
          <a:xfrm>
            <a:off x="470340" y="253803"/>
            <a:ext cx="4774804" cy="1347107"/>
          </a:xfrm>
          <a:prstGeom prst="roundRect">
            <a:avLst>
              <a:gd name="adj" fmla="val 18746"/>
            </a:avLst>
          </a:prstGeom>
          <a:solidFill>
            <a:srgbClr val="2DBE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>
              <a:defRPr/>
            </a:pPr>
            <a:endParaRPr/>
          </a:p>
        </p:txBody>
      </p:sp>
      <p:sp>
        <p:nvSpPr>
          <p:cNvPr id="1617866218" name="Скругленный прямоугольник 11"/>
          <p:cNvSpPr/>
          <p:nvPr/>
        </p:nvSpPr>
        <p:spPr bwMode="auto">
          <a:xfrm>
            <a:off x="6740530" y="412155"/>
            <a:ext cx="4748892" cy="2041579"/>
          </a:xfrm>
          <a:prstGeom prst="roundRect">
            <a:avLst>
              <a:gd name="adj" fmla="val 18746"/>
            </a:avLst>
          </a:prstGeom>
          <a:solidFill>
            <a:srgbClr val="4285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>
              <a:spcAft>
                <a:spcPts val="599"/>
              </a:spcAft>
              <a:defRPr/>
            </a:pPr>
            <a:endParaRPr sz="2400" b="1">
              <a:latin typeface="Times New Roman"/>
              <a:ea typeface="Times New Roman"/>
              <a:cs typeface="Times New Roman"/>
            </a:endParaRPr>
          </a:p>
        </p:txBody>
      </p:sp>
      <p:sp>
        <p:nvSpPr>
          <p:cNvPr id="293090151" name=" 293090150"/>
          <p:cNvSpPr/>
          <p:nvPr/>
        </p:nvSpPr>
        <p:spPr bwMode="auto">
          <a:xfrm>
            <a:off x="4308488" y="2856411"/>
            <a:ext cx="254916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1151679455" name=" 1151679454"/>
          <p:cNvSpPr/>
          <p:nvPr/>
        </p:nvSpPr>
        <p:spPr bwMode="auto">
          <a:xfrm>
            <a:off x="9084595" y="7170526"/>
            <a:ext cx="127377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205098054" name=" 205098053"/>
          <p:cNvSpPr/>
          <p:nvPr/>
        </p:nvSpPr>
        <p:spPr bwMode="auto">
          <a:xfrm>
            <a:off x="11938329" y="3869158"/>
            <a:ext cx="86125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9408727" name="TextBox 9408726"/>
          <p:cNvSpPr txBox="1"/>
          <p:nvPr/>
        </p:nvSpPr>
        <p:spPr bwMode="auto">
          <a:xfrm>
            <a:off x="215593" y="713980"/>
            <a:ext cx="4038194" cy="426755"/>
          </a:xfrm>
          <a:prstGeom prst="rect">
            <a:avLst/>
          </a:prstGeom>
          <a:noFill/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 algn="ctr">
              <a:defRPr/>
            </a:pPr>
            <a:endParaRPr sz="2200"/>
          </a:p>
        </p:txBody>
      </p:sp>
      <p:sp>
        <p:nvSpPr>
          <p:cNvPr id="1169412369" name="TextBox 1169412368"/>
          <p:cNvSpPr txBox="1"/>
          <p:nvPr/>
        </p:nvSpPr>
        <p:spPr bwMode="auto">
          <a:xfrm>
            <a:off x="4836471" y="2780211"/>
            <a:ext cx="2706249" cy="518195"/>
          </a:xfrm>
          <a:prstGeom prst="rect">
            <a:avLst/>
          </a:prstGeom>
          <a:noFill/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 algn="ctr">
              <a:defRPr/>
            </a:pPr>
            <a:endParaRPr sz="2800"/>
          </a:p>
        </p:txBody>
      </p:sp>
      <p:sp>
        <p:nvSpPr>
          <p:cNvPr id="1979752615" name="TextBox 1979752614"/>
          <p:cNvSpPr txBox="1"/>
          <p:nvPr/>
        </p:nvSpPr>
        <p:spPr bwMode="auto">
          <a:xfrm>
            <a:off x="6727683" y="957838"/>
            <a:ext cx="2484289" cy="365795"/>
          </a:xfrm>
          <a:prstGeom prst="rect">
            <a:avLst/>
          </a:prstGeom>
          <a:noFill/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 algn="ctr">
              <a:defRPr/>
            </a:pPr>
            <a:endParaRPr/>
          </a:p>
        </p:txBody>
      </p:sp>
      <p:sp>
        <p:nvSpPr>
          <p:cNvPr id="1267893695" name=" 1267893694"/>
          <p:cNvSpPr/>
          <p:nvPr/>
        </p:nvSpPr>
        <p:spPr bwMode="auto">
          <a:xfrm>
            <a:off x="5969180" y="5910126"/>
            <a:ext cx="141726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2116856565" name=" 2116856564"/>
          <p:cNvSpPr/>
          <p:nvPr/>
        </p:nvSpPr>
        <p:spPr bwMode="auto">
          <a:xfrm>
            <a:off x="9925223" y="7170526"/>
            <a:ext cx="111358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751942500" name=" 751942499"/>
          <p:cNvSpPr/>
          <p:nvPr/>
        </p:nvSpPr>
        <p:spPr bwMode="auto">
          <a:xfrm>
            <a:off x="14077024" y="5581437"/>
            <a:ext cx="109140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116786636" name="TextBox 116786635"/>
          <p:cNvSpPr txBox="1"/>
          <p:nvPr/>
        </p:nvSpPr>
        <p:spPr bwMode="auto">
          <a:xfrm>
            <a:off x="205924" y="412155"/>
            <a:ext cx="5169996" cy="1188755"/>
          </a:xfrm>
          <a:prstGeom prst="rect">
            <a:avLst/>
          </a:prstGeom>
          <a:noFill/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 algn="ctr">
              <a:defRPr/>
            </a:pPr>
            <a:r>
              <a:rPr sz="2400" b="1" dirty="0" err="1">
                <a:latin typeface="Times New Roman"/>
                <a:ea typeface="Times New Roman"/>
                <a:cs typeface="Times New Roman"/>
              </a:rPr>
              <a:t>Инженер-программист</a:t>
            </a:r>
            <a:r>
              <a:rPr sz="2400" dirty="0">
                <a:latin typeface="Times New Roman"/>
                <a:ea typeface="Times New Roman"/>
                <a:cs typeface="Times New Roman"/>
              </a:rPr>
              <a:t>: </a:t>
            </a:r>
            <a:r>
              <a:rPr sz="2400" dirty="0" err="1">
                <a:latin typeface="Times New Roman"/>
                <a:ea typeface="Times New Roman"/>
                <a:cs typeface="Times New Roman"/>
              </a:rPr>
              <a:t>Разрабатывает</a:t>
            </a:r>
            <a:r>
              <a:rPr sz="24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2400" dirty="0" err="1">
                <a:latin typeface="Times New Roman"/>
                <a:ea typeface="Times New Roman"/>
                <a:cs typeface="Times New Roman"/>
              </a:rPr>
              <a:t>программы</a:t>
            </a:r>
            <a:r>
              <a:rPr sz="2400" dirty="0">
                <a:latin typeface="Times New Roman"/>
                <a:ea typeface="Times New Roman"/>
                <a:cs typeface="Times New Roman"/>
              </a:rPr>
              <a:t> и </a:t>
            </a:r>
            <a:r>
              <a:rPr sz="2400" dirty="0" err="1">
                <a:latin typeface="Times New Roman"/>
                <a:ea typeface="Times New Roman"/>
                <a:cs typeface="Times New Roman"/>
              </a:rPr>
              <a:t>приложения</a:t>
            </a:r>
            <a:r>
              <a:rPr sz="2400" dirty="0">
                <a:latin typeface="Times New Roman"/>
                <a:ea typeface="Times New Roman"/>
                <a:cs typeface="Times New Roman"/>
              </a:rPr>
              <a:t>.</a:t>
            </a:r>
            <a:endParaRPr sz="2400" dirty="0"/>
          </a:p>
        </p:txBody>
      </p:sp>
      <p:sp>
        <p:nvSpPr>
          <p:cNvPr id="468864043" name=" 468864042"/>
          <p:cNvSpPr/>
          <p:nvPr/>
        </p:nvSpPr>
        <p:spPr bwMode="auto">
          <a:xfrm>
            <a:off x="7001557" y="2490615"/>
            <a:ext cx="149924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pic>
        <p:nvPicPr>
          <p:cNvPr id="149100620" name="Рисунок 149100619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646962" y="1774095"/>
            <a:ext cx="4921716" cy="49217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629124580" name="TextBox 1629124579"/>
          <p:cNvSpPr txBox="1"/>
          <p:nvPr/>
        </p:nvSpPr>
        <p:spPr bwMode="auto">
          <a:xfrm>
            <a:off x="6876446" y="568127"/>
            <a:ext cx="4418066" cy="1920275"/>
          </a:xfrm>
          <a:prstGeom prst="rect">
            <a:avLst/>
          </a:prstGeom>
          <a:noFill/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 algn="ctr">
              <a:defRPr/>
            </a:pPr>
            <a:r>
              <a:rPr sz="2400" b="1" dirty="0" err="1">
                <a:latin typeface="Times New Roman"/>
                <a:ea typeface="Times New Roman"/>
                <a:cs typeface="Times New Roman"/>
              </a:rPr>
              <a:t>Специалист</a:t>
            </a:r>
            <a:r>
              <a:rPr sz="2400" b="1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2400" b="1" dirty="0" err="1">
                <a:latin typeface="Times New Roman"/>
                <a:ea typeface="Times New Roman"/>
                <a:cs typeface="Times New Roman"/>
              </a:rPr>
              <a:t>по</a:t>
            </a:r>
            <a:r>
              <a:rPr sz="2400" b="1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2400" b="1" dirty="0" err="1">
                <a:latin typeface="Times New Roman"/>
                <a:ea typeface="Times New Roman"/>
                <a:cs typeface="Times New Roman"/>
              </a:rPr>
              <a:t>искусственному</a:t>
            </a:r>
            <a:r>
              <a:rPr sz="2400" b="1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2400" b="1" dirty="0" err="1">
                <a:latin typeface="Times New Roman"/>
                <a:ea typeface="Times New Roman"/>
                <a:cs typeface="Times New Roman"/>
              </a:rPr>
              <a:t>интеллекту</a:t>
            </a:r>
            <a:r>
              <a:rPr sz="2400" dirty="0">
                <a:latin typeface="Times New Roman"/>
                <a:ea typeface="Times New Roman"/>
                <a:cs typeface="Times New Roman"/>
              </a:rPr>
              <a:t>: </a:t>
            </a:r>
            <a:r>
              <a:rPr sz="2400" dirty="0" err="1">
                <a:latin typeface="Times New Roman"/>
                <a:ea typeface="Times New Roman"/>
                <a:cs typeface="Times New Roman"/>
              </a:rPr>
              <a:t>Работает</a:t>
            </a:r>
            <a:r>
              <a:rPr sz="24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2400" dirty="0" err="1">
                <a:latin typeface="Times New Roman"/>
                <a:ea typeface="Times New Roman"/>
                <a:cs typeface="Times New Roman"/>
              </a:rPr>
              <a:t>над</a:t>
            </a:r>
            <a:r>
              <a:rPr sz="24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2400" dirty="0" err="1">
                <a:latin typeface="Times New Roman"/>
                <a:ea typeface="Times New Roman"/>
                <a:cs typeface="Times New Roman"/>
              </a:rPr>
              <a:t>созданием</a:t>
            </a:r>
            <a:r>
              <a:rPr sz="24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2400" dirty="0" err="1">
                <a:latin typeface="Times New Roman"/>
                <a:ea typeface="Times New Roman"/>
                <a:cs typeface="Times New Roman"/>
              </a:rPr>
              <a:t>алгоритмов</a:t>
            </a:r>
            <a:r>
              <a:rPr sz="24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2400" dirty="0" err="1">
                <a:latin typeface="Times New Roman"/>
                <a:ea typeface="Times New Roman"/>
                <a:cs typeface="Times New Roman"/>
              </a:rPr>
              <a:t>машинного</a:t>
            </a:r>
            <a:r>
              <a:rPr sz="24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2400" dirty="0" err="1">
                <a:latin typeface="Times New Roman"/>
                <a:ea typeface="Times New Roman"/>
                <a:cs typeface="Times New Roman"/>
              </a:rPr>
              <a:t>обучения</a:t>
            </a:r>
            <a:r>
              <a:rPr sz="2400" dirty="0">
                <a:latin typeface="Times New Roman"/>
                <a:ea typeface="Times New Roman"/>
                <a:cs typeface="Times New Roman"/>
              </a:rPr>
              <a:t>.</a:t>
            </a:r>
            <a:endParaRPr sz="2400" dirty="0"/>
          </a:p>
        </p:txBody>
      </p:sp>
      <p:sp>
        <p:nvSpPr>
          <p:cNvPr id="1585527220" name=" 1585527219"/>
          <p:cNvSpPr/>
          <p:nvPr/>
        </p:nvSpPr>
        <p:spPr bwMode="auto">
          <a:xfrm>
            <a:off x="11315338" y="5067995"/>
            <a:ext cx="144001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pic>
        <p:nvPicPr>
          <p:cNvPr id="1703695422" name="Рисунок 1703695421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5735960" y="2565758"/>
            <a:ext cx="6372741" cy="396892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FA043A06-1B68-4947-A187-A47A7C4C4AD9}" type="slidenum">
              <a:rPr lang="ru-RU"/>
              <a:t>8</a:t>
            </a:fld>
            <a:endParaRPr lang="ru-RU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5529503" y="-189114"/>
            <a:ext cx="4233838" cy="4447309"/>
          </a:xfrm>
          <a:prstGeom prst="rect">
            <a:avLst/>
          </a:prstGeom>
        </p:spPr>
      </p:pic>
      <p:sp>
        <p:nvSpPr>
          <p:cNvPr id="310580051" name="TextBox 310580050"/>
          <p:cNvSpPr txBox="1"/>
          <p:nvPr/>
        </p:nvSpPr>
        <p:spPr bwMode="auto">
          <a:xfrm>
            <a:off x="263352" y="1472406"/>
            <a:ext cx="8891619" cy="3913187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Моя главная победа в изучении IT...</a:t>
            </a:r>
          </a:p>
          <a:p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Самое сложное, с чем пришлось столкнуться...</a:t>
            </a:r>
          </a:p>
          <a:p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Следующая цель в изучении IT...</a:t>
            </a:r>
          </a:p>
          <a:p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То, чему я хочу уделить больше внимания…</a:t>
            </a:r>
          </a:p>
          <a:p>
            <a:pPr algn="ctr">
              <a:defRPr/>
            </a:pPr>
            <a:endParaRPr b="1" dirty="0"/>
          </a:p>
        </p:txBody>
      </p:sp>
      <p:sp>
        <p:nvSpPr>
          <p:cNvPr id="315385057" name=" 315385056"/>
          <p:cNvSpPr/>
          <p:nvPr/>
        </p:nvSpPr>
        <p:spPr bwMode="auto">
          <a:xfrm>
            <a:off x="6716952" y="5129330"/>
            <a:ext cx="254916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Origin">
      <a:dk1>
        <a:srgbClr val="000000"/>
      </a:dk1>
      <a:lt1>
        <a:srgbClr val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B292CA"/>
      </a:hlink>
      <a:folHlink>
        <a:srgbClr val="6B5680"/>
      </a:folHlink>
    </a:clrScheme>
    <a:fontScheme name="Стандартная">
      <a:majorFont>
        <a:latin typeface="Calibri Light"/>
        <a:ea typeface="Arial"/>
        <a:cs typeface="Arial"/>
      </a:majorFont>
      <a:minorFont>
        <a:latin typeface="Calibri"/>
        <a:ea typeface="Arial"/>
        <a:cs typeface="Arial"/>
      </a:minorFont>
    </a:fontScheme>
    <a:fmtScheme name="Стандартная">
      <a:fillStyleLst>
        <a:solidFill>
          <a:schemeClr val="phClr"/>
        </a:solidFill>
        <a:gradFill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«Билет в будущее»">
        <a:dk1>
          <a:sysClr val="windowText" lastClr="000000"/>
        </a:dk1>
        <a:lt1>
          <a:sysClr val="window" lastClr="FFFFFF"/>
        </a:lt1>
        <a:dk2>
          <a:srgbClr val="44546A"/>
        </a:dk2>
        <a:lt2>
          <a:srgbClr val="E7E6E6"/>
        </a:lt2>
        <a:accent1>
          <a:srgbClr val="2DBE64"/>
        </a:accent1>
        <a:accent2>
          <a:srgbClr val="4285F4"/>
        </a:accent2>
        <a:accent3>
          <a:srgbClr val="9477E6"/>
        </a:accent3>
        <a:accent4>
          <a:srgbClr val="00BBD6"/>
        </a:accent4>
        <a:accent5>
          <a:srgbClr val="F5675A"/>
        </a:accent5>
        <a:accent6>
          <a:srgbClr val="F1F5F9"/>
        </a:accent6>
        <a:hlink>
          <a:srgbClr val="0563C1"/>
        </a:hlink>
        <a:folHlink>
          <a:srgbClr val="954F72"/>
        </a:folHlink>
      </a:clrScheme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301</Words>
  <Application>Microsoft Office PowerPoint</Application>
  <DocSecurity>0</DocSecurity>
  <PresentationFormat>Широкоэкранный</PresentationFormat>
  <Paragraphs>34</Paragraphs>
  <Slides>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5" baseType="lpstr">
      <vt:lpstr>Mulish</vt:lpstr>
      <vt:lpstr>Times New Roman</vt:lpstr>
      <vt:lpstr>Abadi</vt:lpstr>
      <vt:lpstr>Calibri</vt:lpstr>
      <vt:lpstr>Arial</vt:lpstr>
      <vt:lpstr>PT Serif</vt:lpstr>
      <vt:lpstr>Тема Office</vt:lpstr>
      <vt:lpstr>«IT-компании Владимирской области»</vt:lpstr>
      <vt:lpstr>Презентация PowerPoint</vt:lpstr>
      <vt:lpstr>Компании-лидеры на рынке связи</vt:lpstr>
      <vt:lpstr>Онлайн-обучение и дистанционные образовательные программы: 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/>
  <cp:lastModifiedBy/>
  <cp:revision>2</cp:revision>
  <dcterms:created xsi:type="dcterms:W3CDTF">2025-09-09T12:47:31Z</dcterms:created>
  <dcterms:modified xsi:type="dcterms:W3CDTF">2025-11-19T18:05:05Z</dcterms:modified>
  <cp:category/>
  <dc:identifier/>
  <cp:contentStatus/>
  <dc:language/>
  <cp:version/>
</cp:coreProperties>
</file>