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</p:sldMasterIdLst>
  <p:sldIdLst>
    <p:sldId id="256" r:id="rId3"/>
    <p:sldId id="261" r:id="rId4"/>
    <p:sldId id="257" r:id="rId5"/>
    <p:sldId id="262" r:id="rId6"/>
    <p:sldId id="264" r:id="rId7"/>
    <p:sldId id="263" r:id="rId8"/>
    <p:sldId id="270" r:id="rId9"/>
    <p:sldId id="260" r:id="rId10"/>
    <p:sldId id="276" r:id="rId11"/>
    <p:sldId id="274" r:id="rId12"/>
    <p:sldId id="275" r:id="rId13"/>
    <p:sldId id="259" r:id="rId14"/>
    <p:sldId id="265" r:id="rId15"/>
    <p:sldId id="266" r:id="rId16"/>
    <p:sldId id="267" r:id="rId17"/>
    <p:sldId id="268" r:id="rId18"/>
    <p:sldId id="273" r:id="rId19"/>
    <p:sldId id="269" r:id="rId20"/>
    <p:sldId id="271" r:id="rId21"/>
    <p:sldId id="272" r:id="rId22"/>
    <p:sldId id="277" r:id="rId23"/>
    <p:sldId id="278" r:id="rId24"/>
    <p:sldId id="280" r:id="rId25"/>
    <p:sldId id="279" r:id="rId26"/>
    <p:sldId id="281" r:id="rId27"/>
    <p:sldId id="282" r:id="rId2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0"/>
    <p:restoredTop sz="9460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1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8AEA11E-B223-4DF7-9F1A-9B66735BEC35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6BA2530-A609-497C-82DD-88B67A02F5EB}">
      <dgm:prSet phldrT="[Текст]"/>
      <dgm:spPr/>
      <dgm:t>
        <a:bodyPr/>
        <a:lstStyle/>
        <a:p>
          <a:r>
            <a:rPr lang="ru-RU" b="1" dirty="0" smtClean="0">
              <a:solidFill>
                <a:schemeClr val="accent4">
                  <a:lumMod val="75000"/>
                </a:schemeClr>
              </a:solidFill>
            </a:rPr>
            <a:t>БЫТОВАЯ СФЕРА</a:t>
          </a:r>
          <a:endParaRPr lang="ru-RU" b="1" dirty="0">
            <a:solidFill>
              <a:schemeClr val="accent4">
                <a:lumMod val="75000"/>
              </a:schemeClr>
            </a:solidFill>
          </a:endParaRPr>
        </a:p>
      </dgm:t>
    </dgm:pt>
    <dgm:pt modelId="{4FD48E78-2530-427C-98C5-46272031E0BD}" type="parTrans" cxnId="{82B80D7C-CA80-4FE2-8AB8-483BEC60A660}">
      <dgm:prSet/>
      <dgm:spPr/>
      <dgm:t>
        <a:bodyPr/>
        <a:lstStyle/>
        <a:p>
          <a:endParaRPr lang="ru-RU"/>
        </a:p>
      </dgm:t>
    </dgm:pt>
    <dgm:pt modelId="{451C8543-12DD-4F08-A74C-11C2A5F3928E}" type="sibTrans" cxnId="{82B80D7C-CA80-4FE2-8AB8-483BEC60A660}">
      <dgm:prSet/>
      <dgm:spPr/>
      <dgm:t>
        <a:bodyPr/>
        <a:lstStyle/>
        <a:p>
          <a:endParaRPr lang="ru-RU"/>
        </a:p>
      </dgm:t>
    </dgm:pt>
    <dgm:pt modelId="{A43EC440-AE86-4E92-986F-51991CB66B2F}">
      <dgm:prSet phldrT="[Текст]"/>
      <dgm:spPr/>
      <dgm:t>
        <a:bodyPr/>
        <a:lstStyle/>
        <a:p>
          <a:r>
            <a:rPr lang="ru-RU" b="1" dirty="0" smtClean="0">
              <a:solidFill>
                <a:schemeClr val="accent4">
                  <a:lumMod val="75000"/>
                </a:schemeClr>
              </a:solidFill>
            </a:rPr>
            <a:t>УЧЕБНАЯ СФЕРА</a:t>
          </a:r>
          <a:endParaRPr lang="ru-RU" b="1" dirty="0">
            <a:solidFill>
              <a:schemeClr val="accent4">
                <a:lumMod val="75000"/>
              </a:schemeClr>
            </a:solidFill>
          </a:endParaRPr>
        </a:p>
      </dgm:t>
    </dgm:pt>
    <dgm:pt modelId="{C5CA1992-91F4-4A56-A8E8-A3AAADA366A2}" type="parTrans" cxnId="{A88AD757-F89A-4F47-AA2C-6738B4AF8F76}">
      <dgm:prSet/>
      <dgm:spPr/>
      <dgm:t>
        <a:bodyPr/>
        <a:lstStyle/>
        <a:p>
          <a:endParaRPr lang="ru-RU"/>
        </a:p>
      </dgm:t>
    </dgm:pt>
    <dgm:pt modelId="{85FB4C48-BC55-46C8-89AF-3F255B618C2C}" type="sibTrans" cxnId="{A88AD757-F89A-4F47-AA2C-6738B4AF8F76}">
      <dgm:prSet/>
      <dgm:spPr/>
      <dgm:t>
        <a:bodyPr/>
        <a:lstStyle/>
        <a:p>
          <a:endParaRPr lang="ru-RU"/>
        </a:p>
      </dgm:t>
    </dgm:pt>
    <dgm:pt modelId="{AD64DD46-2A58-4871-AAFD-C0590BF794CB}">
      <dgm:prSet phldrT="[Текст]"/>
      <dgm:spPr/>
      <dgm:t>
        <a:bodyPr/>
        <a:lstStyle/>
        <a:p>
          <a:r>
            <a:rPr lang="ru-RU" b="1" dirty="0" smtClean="0">
              <a:solidFill>
                <a:schemeClr val="accent4">
                  <a:lumMod val="75000"/>
                </a:schemeClr>
              </a:solidFill>
            </a:rPr>
            <a:t>СОЦИОКУЛЬТУРНАЯ СФЕРА</a:t>
          </a:r>
          <a:endParaRPr lang="ru-RU" b="1" dirty="0">
            <a:solidFill>
              <a:schemeClr val="accent4">
                <a:lumMod val="75000"/>
              </a:schemeClr>
            </a:solidFill>
          </a:endParaRPr>
        </a:p>
      </dgm:t>
    </dgm:pt>
    <dgm:pt modelId="{BA571E3C-69B6-4145-A459-DEDD7BC190F5}" type="parTrans" cxnId="{977C7AD2-A791-4DF1-9E9B-125C386BDC2A}">
      <dgm:prSet/>
      <dgm:spPr/>
      <dgm:t>
        <a:bodyPr/>
        <a:lstStyle/>
        <a:p>
          <a:endParaRPr lang="ru-RU"/>
        </a:p>
      </dgm:t>
    </dgm:pt>
    <dgm:pt modelId="{883D3E3A-94CE-44E2-9D58-F1CE10EB3F3C}" type="sibTrans" cxnId="{977C7AD2-A791-4DF1-9E9B-125C386BDC2A}">
      <dgm:prSet/>
      <dgm:spPr/>
      <dgm:t>
        <a:bodyPr/>
        <a:lstStyle/>
        <a:p>
          <a:endParaRPr lang="ru-RU"/>
        </a:p>
      </dgm:t>
    </dgm:pt>
    <dgm:pt modelId="{B997670B-54C6-4440-8795-EEC2B447F651}" type="pres">
      <dgm:prSet presAssocID="{48AEA11E-B223-4DF7-9F1A-9B66735BEC3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46630D9-520C-41AB-A64F-C737A71C9EF9}" type="pres">
      <dgm:prSet presAssocID="{E6BA2530-A609-497C-82DD-88B67A02F5EB}" presName="parentLin" presStyleCnt="0"/>
      <dgm:spPr/>
    </dgm:pt>
    <dgm:pt modelId="{C0DBCDF1-3FE9-4387-9962-9120C564AC99}" type="pres">
      <dgm:prSet presAssocID="{E6BA2530-A609-497C-82DD-88B67A02F5EB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83007A1A-4AF8-4DD8-AE72-149E37D5CC27}" type="pres">
      <dgm:prSet presAssocID="{E6BA2530-A609-497C-82DD-88B67A02F5EB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C86D22-4079-4E38-B718-E091A7E83B4B}" type="pres">
      <dgm:prSet presAssocID="{E6BA2530-A609-497C-82DD-88B67A02F5EB}" presName="negativeSpace" presStyleCnt="0"/>
      <dgm:spPr/>
    </dgm:pt>
    <dgm:pt modelId="{2267DC0F-5539-40E4-AF6F-0225D076BE70}" type="pres">
      <dgm:prSet presAssocID="{E6BA2530-A609-497C-82DD-88B67A02F5EB}" presName="childText" presStyleLbl="conFgAcc1" presStyleIdx="0" presStyleCnt="3">
        <dgm:presLayoutVars>
          <dgm:bulletEnabled val="1"/>
        </dgm:presLayoutVars>
      </dgm:prSet>
      <dgm:spPr/>
    </dgm:pt>
    <dgm:pt modelId="{70721872-929A-44A5-9480-4E6990AEA9DA}" type="pres">
      <dgm:prSet presAssocID="{451C8543-12DD-4F08-A74C-11C2A5F3928E}" presName="spaceBetweenRectangles" presStyleCnt="0"/>
      <dgm:spPr/>
    </dgm:pt>
    <dgm:pt modelId="{E714B9FF-EECF-4DA4-997E-03B5EE6EEE2B}" type="pres">
      <dgm:prSet presAssocID="{A43EC440-AE86-4E92-986F-51991CB66B2F}" presName="parentLin" presStyleCnt="0"/>
      <dgm:spPr/>
    </dgm:pt>
    <dgm:pt modelId="{28494898-3568-4E95-A837-9E4465C5181A}" type="pres">
      <dgm:prSet presAssocID="{A43EC440-AE86-4E92-986F-51991CB66B2F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041569EF-706D-4590-A02B-3119D40ECD93}" type="pres">
      <dgm:prSet presAssocID="{A43EC440-AE86-4E92-986F-51991CB66B2F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0F4037-1A94-4481-BCC5-7DC2860FE6D2}" type="pres">
      <dgm:prSet presAssocID="{A43EC440-AE86-4E92-986F-51991CB66B2F}" presName="negativeSpace" presStyleCnt="0"/>
      <dgm:spPr/>
    </dgm:pt>
    <dgm:pt modelId="{A15DE8A0-851B-4CFA-9964-3C62A3E104D0}" type="pres">
      <dgm:prSet presAssocID="{A43EC440-AE86-4E92-986F-51991CB66B2F}" presName="childText" presStyleLbl="conFgAcc1" presStyleIdx="1" presStyleCnt="3">
        <dgm:presLayoutVars>
          <dgm:bulletEnabled val="1"/>
        </dgm:presLayoutVars>
      </dgm:prSet>
      <dgm:spPr/>
    </dgm:pt>
    <dgm:pt modelId="{DABB5BB4-96B1-4C0F-970D-D326F1C82F81}" type="pres">
      <dgm:prSet presAssocID="{85FB4C48-BC55-46C8-89AF-3F255B618C2C}" presName="spaceBetweenRectangles" presStyleCnt="0"/>
      <dgm:spPr/>
    </dgm:pt>
    <dgm:pt modelId="{B861479A-A9E0-4311-9623-16FB3684A1BA}" type="pres">
      <dgm:prSet presAssocID="{AD64DD46-2A58-4871-AAFD-C0590BF794CB}" presName="parentLin" presStyleCnt="0"/>
      <dgm:spPr/>
    </dgm:pt>
    <dgm:pt modelId="{B94EDB3F-C34D-4DC9-B298-7DB0E411E032}" type="pres">
      <dgm:prSet presAssocID="{AD64DD46-2A58-4871-AAFD-C0590BF794CB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35E0EA98-E5FD-4154-8628-1238414AA66E}" type="pres">
      <dgm:prSet presAssocID="{AD64DD46-2A58-4871-AAFD-C0590BF794CB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52EDFE-B724-45AE-B4F1-7CAC17E522EB}" type="pres">
      <dgm:prSet presAssocID="{AD64DD46-2A58-4871-AAFD-C0590BF794CB}" presName="negativeSpace" presStyleCnt="0"/>
      <dgm:spPr/>
    </dgm:pt>
    <dgm:pt modelId="{E5383892-B13D-4BEB-9583-150F7D2A2B96}" type="pres">
      <dgm:prSet presAssocID="{AD64DD46-2A58-4871-AAFD-C0590BF794CB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AA4FFA05-D437-42F9-8ACC-C22A0B4D14D9}" type="presOf" srcId="{A43EC440-AE86-4E92-986F-51991CB66B2F}" destId="{041569EF-706D-4590-A02B-3119D40ECD93}" srcOrd="1" destOrd="0" presId="urn:microsoft.com/office/officeart/2005/8/layout/list1"/>
    <dgm:cxn modelId="{5790D988-F8A7-44EB-89E9-97D8467795EE}" type="presOf" srcId="{A43EC440-AE86-4E92-986F-51991CB66B2F}" destId="{28494898-3568-4E95-A837-9E4465C5181A}" srcOrd="0" destOrd="0" presId="urn:microsoft.com/office/officeart/2005/8/layout/list1"/>
    <dgm:cxn modelId="{82B80D7C-CA80-4FE2-8AB8-483BEC60A660}" srcId="{48AEA11E-B223-4DF7-9F1A-9B66735BEC35}" destId="{E6BA2530-A609-497C-82DD-88B67A02F5EB}" srcOrd="0" destOrd="0" parTransId="{4FD48E78-2530-427C-98C5-46272031E0BD}" sibTransId="{451C8543-12DD-4F08-A74C-11C2A5F3928E}"/>
    <dgm:cxn modelId="{1E0AA9AF-2BCF-4804-8D55-FAC77B82E924}" type="presOf" srcId="{AD64DD46-2A58-4871-AAFD-C0590BF794CB}" destId="{35E0EA98-E5FD-4154-8628-1238414AA66E}" srcOrd="1" destOrd="0" presId="urn:microsoft.com/office/officeart/2005/8/layout/list1"/>
    <dgm:cxn modelId="{A88AD757-F89A-4F47-AA2C-6738B4AF8F76}" srcId="{48AEA11E-B223-4DF7-9F1A-9B66735BEC35}" destId="{A43EC440-AE86-4E92-986F-51991CB66B2F}" srcOrd="1" destOrd="0" parTransId="{C5CA1992-91F4-4A56-A8E8-A3AAADA366A2}" sibTransId="{85FB4C48-BC55-46C8-89AF-3F255B618C2C}"/>
    <dgm:cxn modelId="{01AACFE8-02D6-4319-A4C2-A7A3A1DCC485}" type="presOf" srcId="{E6BA2530-A609-497C-82DD-88B67A02F5EB}" destId="{C0DBCDF1-3FE9-4387-9962-9120C564AC99}" srcOrd="0" destOrd="0" presId="urn:microsoft.com/office/officeart/2005/8/layout/list1"/>
    <dgm:cxn modelId="{3F443606-FAE2-4934-BDFC-D62C86415607}" type="presOf" srcId="{48AEA11E-B223-4DF7-9F1A-9B66735BEC35}" destId="{B997670B-54C6-4440-8795-EEC2B447F651}" srcOrd="0" destOrd="0" presId="urn:microsoft.com/office/officeart/2005/8/layout/list1"/>
    <dgm:cxn modelId="{6A60A7B5-C09B-4544-85CF-1EBFDBBD5565}" type="presOf" srcId="{AD64DD46-2A58-4871-AAFD-C0590BF794CB}" destId="{B94EDB3F-C34D-4DC9-B298-7DB0E411E032}" srcOrd="0" destOrd="0" presId="urn:microsoft.com/office/officeart/2005/8/layout/list1"/>
    <dgm:cxn modelId="{977C7AD2-A791-4DF1-9E9B-125C386BDC2A}" srcId="{48AEA11E-B223-4DF7-9F1A-9B66735BEC35}" destId="{AD64DD46-2A58-4871-AAFD-C0590BF794CB}" srcOrd="2" destOrd="0" parTransId="{BA571E3C-69B6-4145-A459-DEDD7BC190F5}" sibTransId="{883D3E3A-94CE-44E2-9D58-F1CE10EB3F3C}"/>
    <dgm:cxn modelId="{4C8DDBCD-A5D7-446D-AC3D-01D6DE70E57D}" type="presOf" srcId="{E6BA2530-A609-497C-82DD-88B67A02F5EB}" destId="{83007A1A-4AF8-4DD8-AE72-149E37D5CC27}" srcOrd="1" destOrd="0" presId="urn:microsoft.com/office/officeart/2005/8/layout/list1"/>
    <dgm:cxn modelId="{672E66C7-320F-41B8-B1B2-B17CEECA4732}" type="presParOf" srcId="{B997670B-54C6-4440-8795-EEC2B447F651}" destId="{946630D9-520C-41AB-A64F-C737A71C9EF9}" srcOrd="0" destOrd="0" presId="urn:microsoft.com/office/officeart/2005/8/layout/list1"/>
    <dgm:cxn modelId="{1CA10680-3ECF-4C05-95AA-E4A95E61DA82}" type="presParOf" srcId="{946630D9-520C-41AB-A64F-C737A71C9EF9}" destId="{C0DBCDF1-3FE9-4387-9962-9120C564AC99}" srcOrd="0" destOrd="0" presId="urn:microsoft.com/office/officeart/2005/8/layout/list1"/>
    <dgm:cxn modelId="{7200E2F0-9E51-4542-837D-3FE5CDA6E79F}" type="presParOf" srcId="{946630D9-520C-41AB-A64F-C737A71C9EF9}" destId="{83007A1A-4AF8-4DD8-AE72-149E37D5CC27}" srcOrd="1" destOrd="0" presId="urn:microsoft.com/office/officeart/2005/8/layout/list1"/>
    <dgm:cxn modelId="{F4A346BC-6424-44E7-A769-AC287282272F}" type="presParOf" srcId="{B997670B-54C6-4440-8795-EEC2B447F651}" destId="{A8C86D22-4079-4E38-B718-E091A7E83B4B}" srcOrd="1" destOrd="0" presId="urn:microsoft.com/office/officeart/2005/8/layout/list1"/>
    <dgm:cxn modelId="{C4EB918D-C932-4EB1-84BA-E879A6937281}" type="presParOf" srcId="{B997670B-54C6-4440-8795-EEC2B447F651}" destId="{2267DC0F-5539-40E4-AF6F-0225D076BE70}" srcOrd="2" destOrd="0" presId="urn:microsoft.com/office/officeart/2005/8/layout/list1"/>
    <dgm:cxn modelId="{EEC83265-7B9E-45BC-A3BC-CF2061076EEE}" type="presParOf" srcId="{B997670B-54C6-4440-8795-EEC2B447F651}" destId="{70721872-929A-44A5-9480-4E6990AEA9DA}" srcOrd="3" destOrd="0" presId="urn:microsoft.com/office/officeart/2005/8/layout/list1"/>
    <dgm:cxn modelId="{41AD3385-B355-4F88-BB9A-D6DD4E39E871}" type="presParOf" srcId="{B997670B-54C6-4440-8795-EEC2B447F651}" destId="{E714B9FF-EECF-4DA4-997E-03B5EE6EEE2B}" srcOrd="4" destOrd="0" presId="urn:microsoft.com/office/officeart/2005/8/layout/list1"/>
    <dgm:cxn modelId="{24A1C69B-140A-499E-9DA2-167FC54FE49F}" type="presParOf" srcId="{E714B9FF-EECF-4DA4-997E-03B5EE6EEE2B}" destId="{28494898-3568-4E95-A837-9E4465C5181A}" srcOrd="0" destOrd="0" presId="urn:microsoft.com/office/officeart/2005/8/layout/list1"/>
    <dgm:cxn modelId="{01ACA5D2-4212-4EDE-A5F9-05BF64669D5D}" type="presParOf" srcId="{E714B9FF-EECF-4DA4-997E-03B5EE6EEE2B}" destId="{041569EF-706D-4590-A02B-3119D40ECD93}" srcOrd="1" destOrd="0" presId="urn:microsoft.com/office/officeart/2005/8/layout/list1"/>
    <dgm:cxn modelId="{58CE7AD1-FE6E-4388-89BD-92103ABB8BF2}" type="presParOf" srcId="{B997670B-54C6-4440-8795-EEC2B447F651}" destId="{C50F4037-1A94-4481-BCC5-7DC2860FE6D2}" srcOrd="5" destOrd="0" presId="urn:microsoft.com/office/officeart/2005/8/layout/list1"/>
    <dgm:cxn modelId="{AAB58350-9E34-48A2-9A44-7AF4C8D7CD1F}" type="presParOf" srcId="{B997670B-54C6-4440-8795-EEC2B447F651}" destId="{A15DE8A0-851B-4CFA-9964-3C62A3E104D0}" srcOrd="6" destOrd="0" presId="urn:microsoft.com/office/officeart/2005/8/layout/list1"/>
    <dgm:cxn modelId="{D9F3B3CD-2A0F-4B1A-A515-5F87FD91A22F}" type="presParOf" srcId="{B997670B-54C6-4440-8795-EEC2B447F651}" destId="{DABB5BB4-96B1-4C0F-970D-D326F1C82F81}" srcOrd="7" destOrd="0" presId="urn:microsoft.com/office/officeart/2005/8/layout/list1"/>
    <dgm:cxn modelId="{8E4A0660-6DD5-4CF8-A9C1-4617B9D48756}" type="presParOf" srcId="{B997670B-54C6-4440-8795-EEC2B447F651}" destId="{B861479A-A9E0-4311-9623-16FB3684A1BA}" srcOrd="8" destOrd="0" presId="urn:microsoft.com/office/officeart/2005/8/layout/list1"/>
    <dgm:cxn modelId="{2FAA16A8-DBC1-40A5-99A3-18476C836EAF}" type="presParOf" srcId="{B861479A-A9E0-4311-9623-16FB3684A1BA}" destId="{B94EDB3F-C34D-4DC9-B298-7DB0E411E032}" srcOrd="0" destOrd="0" presId="urn:microsoft.com/office/officeart/2005/8/layout/list1"/>
    <dgm:cxn modelId="{E143C4AB-521E-41A0-8DC0-203DE7915398}" type="presParOf" srcId="{B861479A-A9E0-4311-9623-16FB3684A1BA}" destId="{35E0EA98-E5FD-4154-8628-1238414AA66E}" srcOrd="1" destOrd="0" presId="urn:microsoft.com/office/officeart/2005/8/layout/list1"/>
    <dgm:cxn modelId="{BB448B5E-9277-4869-88A3-9860F947FDB6}" type="presParOf" srcId="{B997670B-54C6-4440-8795-EEC2B447F651}" destId="{E852EDFE-B724-45AE-B4F1-7CAC17E522EB}" srcOrd="9" destOrd="0" presId="urn:microsoft.com/office/officeart/2005/8/layout/list1"/>
    <dgm:cxn modelId="{E1E140E2-80F8-4892-8533-08AC2D844450}" type="presParOf" srcId="{B997670B-54C6-4440-8795-EEC2B447F651}" destId="{E5383892-B13D-4BEB-9583-150F7D2A2B96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6D0FADD-A12B-484B-ABE1-D3FBD5C52D89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5E5DA79D-5861-4A20-8EB9-E1EF9CB467C8}">
      <dgm:prSet phldrT="[Текст]"/>
      <dgm:spPr/>
      <dgm:t>
        <a:bodyPr/>
        <a:lstStyle/>
        <a:p>
          <a:r>
            <a:rPr lang="ru-RU" b="1" dirty="0" smtClean="0">
              <a:solidFill>
                <a:schemeClr val="accent4">
                  <a:lumMod val="75000"/>
                </a:schemeClr>
              </a:solidFill>
            </a:rPr>
            <a:t>РУССКИЙ ЯЗЫК</a:t>
          </a:r>
          <a:endParaRPr lang="ru-RU" b="1" dirty="0">
            <a:solidFill>
              <a:schemeClr val="accent4">
                <a:lumMod val="75000"/>
              </a:schemeClr>
            </a:solidFill>
          </a:endParaRPr>
        </a:p>
      </dgm:t>
    </dgm:pt>
    <dgm:pt modelId="{5F7C5054-D7B7-4874-9E50-8FDC3F59384C}" type="parTrans" cxnId="{6E7B5413-2E2F-4C52-8A61-3554749EC753}">
      <dgm:prSet/>
      <dgm:spPr/>
      <dgm:t>
        <a:bodyPr/>
        <a:lstStyle/>
        <a:p>
          <a:endParaRPr lang="ru-RU"/>
        </a:p>
      </dgm:t>
    </dgm:pt>
    <dgm:pt modelId="{D9EB8D4A-06B6-4332-BA74-7027C9A5E285}" type="sibTrans" cxnId="{6E7B5413-2E2F-4C52-8A61-3554749EC753}">
      <dgm:prSet/>
      <dgm:spPr/>
      <dgm:t>
        <a:bodyPr/>
        <a:lstStyle/>
        <a:p>
          <a:endParaRPr lang="ru-RU"/>
        </a:p>
      </dgm:t>
    </dgm:pt>
    <dgm:pt modelId="{7ACD83D8-9B4A-47B7-BF12-8D1D0D2B83C7}">
      <dgm:prSet phldrT="[Текст]"/>
      <dgm:spPr/>
      <dgm:t>
        <a:bodyPr/>
        <a:lstStyle/>
        <a:p>
          <a:r>
            <a:rPr lang="ru-RU" b="1" dirty="0" smtClean="0">
              <a:solidFill>
                <a:schemeClr val="accent4">
                  <a:lumMod val="75000"/>
                </a:schemeClr>
              </a:solidFill>
            </a:rPr>
            <a:t>КАК СРЕДСТВО ОБУЧЕНИЯ</a:t>
          </a:r>
          <a:endParaRPr lang="ru-RU" b="1" dirty="0">
            <a:solidFill>
              <a:schemeClr val="accent4">
                <a:lumMod val="75000"/>
              </a:schemeClr>
            </a:solidFill>
          </a:endParaRPr>
        </a:p>
      </dgm:t>
    </dgm:pt>
    <dgm:pt modelId="{B842B622-83D4-4DB3-883F-F6E1A16E2721}" type="parTrans" cxnId="{BF31C9AF-21BD-4565-A327-A4FA31E3B50D}">
      <dgm:prSet/>
      <dgm:spPr/>
      <dgm:t>
        <a:bodyPr/>
        <a:lstStyle/>
        <a:p>
          <a:endParaRPr lang="ru-RU"/>
        </a:p>
      </dgm:t>
    </dgm:pt>
    <dgm:pt modelId="{3B80E3F4-848F-4D23-9654-5D2C7D52B6BB}" type="sibTrans" cxnId="{BF31C9AF-21BD-4565-A327-A4FA31E3B50D}">
      <dgm:prSet/>
      <dgm:spPr/>
      <dgm:t>
        <a:bodyPr/>
        <a:lstStyle/>
        <a:p>
          <a:endParaRPr lang="ru-RU"/>
        </a:p>
      </dgm:t>
    </dgm:pt>
    <dgm:pt modelId="{086D866E-36F8-4CBC-9187-EE3CD096E1FB}">
      <dgm:prSet/>
      <dgm:spPr/>
      <dgm:t>
        <a:bodyPr/>
        <a:lstStyle/>
        <a:p>
          <a:r>
            <a:rPr lang="ru-RU" b="1" dirty="0" smtClean="0">
              <a:solidFill>
                <a:schemeClr val="accent4">
                  <a:lumMod val="75000"/>
                </a:schemeClr>
              </a:solidFill>
            </a:rPr>
            <a:t>КАК СРЕДСТВО ОБЩЕНИЯ </a:t>
          </a:r>
          <a:endParaRPr lang="ru-RU" b="1" dirty="0">
            <a:solidFill>
              <a:schemeClr val="accent4">
                <a:lumMod val="75000"/>
              </a:schemeClr>
            </a:solidFill>
          </a:endParaRPr>
        </a:p>
      </dgm:t>
    </dgm:pt>
    <dgm:pt modelId="{2A3F3922-7298-40CD-8783-FEE69B53A1DE}" type="parTrans" cxnId="{D4E28741-F10D-447A-87C0-821957D6B7BE}">
      <dgm:prSet/>
      <dgm:spPr/>
      <dgm:t>
        <a:bodyPr/>
        <a:lstStyle/>
        <a:p>
          <a:endParaRPr lang="ru-RU"/>
        </a:p>
      </dgm:t>
    </dgm:pt>
    <dgm:pt modelId="{B410FB7F-B492-4FAB-8DD5-DDE69DC12A9A}" type="sibTrans" cxnId="{D4E28741-F10D-447A-87C0-821957D6B7BE}">
      <dgm:prSet/>
      <dgm:spPr/>
      <dgm:t>
        <a:bodyPr/>
        <a:lstStyle/>
        <a:p>
          <a:endParaRPr lang="ru-RU"/>
        </a:p>
      </dgm:t>
    </dgm:pt>
    <dgm:pt modelId="{B2E6ED34-3CC1-408D-9146-0AC67613DA61}" type="pres">
      <dgm:prSet presAssocID="{46D0FADD-A12B-484B-ABE1-D3FBD5C52D89}" presName="compositeShape" presStyleCnt="0">
        <dgm:presLayoutVars>
          <dgm:dir/>
          <dgm:resizeHandles/>
        </dgm:presLayoutVars>
      </dgm:prSet>
      <dgm:spPr/>
    </dgm:pt>
    <dgm:pt modelId="{9CA0F65C-A3E9-4C6D-BCE6-B035A372AC26}" type="pres">
      <dgm:prSet presAssocID="{46D0FADD-A12B-484B-ABE1-D3FBD5C52D89}" presName="pyramid" presStyleLbl="node1" presStyleIdx="0" presStyleCnt="1"/>
      <dgm:spPr/>
    </dgm:pt>
    <dgm:pt modelId="{135018D6-E04A-4E0C-89E7-3B4EDF6143C2}" type="pres">
      <dgm:prSet presAssocID="{46D0FADD-A12B-484B-ABE1-D3FBD5C52D89}" presName="theList" presStyleCnt="0"/>
      <dgm:spPr/>
    </dgm:pt>
    <dgm:pt modelId="{FCB84608-D194-4A6A-B140-673D4C23CD3B}" type="pres">
      <dgm:prSet presAssocID="{5E5DA79D-5861-4A20-8EB9-E1EF9CB467C8}" presName="aNode" presStyleLbl="fgAcc1" presStyleIdx="0" presStyleCnt="3" custLinFactNeighborX="-45706" custLinFactNeighborY="326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F02EFD-BCF3-4C9C-8DF1-633031862FF9}" type="pres">
      <dgm:prSet presAssocID="{5E5DA79D-5861-4A20-8EB9-E1EF9CB467C8}" presName="aSpace" presStyleCnt="0"/>
      <dgm:spPr/>
    </dgm:pt>
    <dgm:pt modelId="{F5981A5B-E04E-4F6F-B1DB-0ABC0E9B6E69}" type="pres">
      <dgm:prSet presAssocID="{7ACD83D8-9B4A-47B7-BF12-8D1D0D2B83C7}" presName="aNode" presStyleLbl="fgAcc1" presStyleIdx="1" presStyleCnt="3" custLinFactNeighborX="-42980" custLinFactNeighborY="308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BD2F60-0D40-4823-8F8F-1F194DBE9624}" type="pres">
      <dgm:prSet presAssocID="{7ACD83D8-9B4A-47B7-BF12-8D1D0D2B83C7}" presName="aSpace" presStyleCnt="0"/>
      <dgm:spPr/>
    </dgm:pt>
    <dgm:pt modelId="{13404AED-AE2C-4374-97FD-22CB6F4A82A7}" type="pres">
      <dgm:prSet presAssocID="{086D866E-36F8-4CBC-9187-EE3CD096E1FB}" presName="aNode" presStyleLbl="fgAcc1" presStyleIdx="2" presStyleCnt="3" custLinFactNeighborX="-45706" custLinFactNeighborY="290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66E737-EF34-4552-B9A1-A0AABCB52983}" type="pres">
      <dgm:prSet presAssocID="{086D866E-36F8-4CBC-9187-EE3CD096E1FB}" presName="aSpace" presStyleCnt="0"/>
      <dgm:spPr/>
    </dgm:pt>
  </dgm:ptLst>
  <dgm:cxnLst>
    <dgm:cxn modelId="{D4E28741-F10D-447A-87C0-821957D6B7BE}" srcId="{46D0FADD-A12B-484B-ABE1-D3FBD5C52D89}" destId="{086D866E-36F8-4CBC-9187-EE3CD096E1FB}" srcOrd="2" destOrd="0" parTransId="{2A3F3922-7298-40CD-8783-FEE69B53A1DE}" sibTransId="{B410FB7F-B492-4FAB-8DD5-DDE69DC12A9A}"/>
    <dgm:cxn modelId="{6E7B5413-2E2F-4C52-8A61-3554749EC753}" srcId="{46D0FADD-A12B-484B-ABE1-D3FBD5C52D89}" destId="{5E5DA79D-5861-4A20-8EB9-E1EF9CB467C8}" srcOrd="0" destOrd="0" parTransId="{5F7C5054-D7B7-4874-9E50-8FDC3F59384C}" sibTransId="{D9EB8D4A-06B6-4332-BA74-7027C9A5E285}"/>
    <dgm:cxn modelId="{B9EF7CC7-F2B6-4DC9-AD60-4D9E544D670A}" type="presOf" srcId="{7ACD83D8-9B4A-47B7-BF12-8D1D0D2B83C7}" destId="{F5981A5B-E04E-4F6F-B1DB-0ABC0E9B6E69}" srcOrd="0" destOrd="0" presId="urn:microsoft.com/office/officeart/2005/8/layout/pyramid2"/>
    <dgm:cxn modelId="{D2BDA0CE-08B2-46A3-83F3-0BACA17FDE5B}" type="presOf" srcId="{46D0FADD-A12B-484B-ABE1-D3FBD5C52D89}" destId="{B2E6ED34-3CC1-408D-9146-0AC67613DA61}" srcOrd="0" destOrd="0" presId="urn:microsoft.com/office/officeart/2005/8/layout/pyramid2"/>
    <dgm:cxn modelId="{BF31C9AF-21BD-4565-A327-A4FA31E3B50D}" srcId="{46D0FADD-A12B-484B-ABE1-D3FBD5C52D89}" destId="{7ACD83D8-9B4A-47B7-BF12-8D1D0D2B83C7}" srcOrd="1" destOrd="0" parTransId="{B842B622-83D4-4DB3-883F-F6E1A16E2721}" sibTransId="{3B80E3F4-848F-4D23-9654-5D2C7D52B6BB}"/>
    <dgm:cxn modelId="{D1ED62B1-7C78-433C-B708-FA1E1F03E9D3}" type="presOf" srcId="{086D866E-36F8-4CBC-9187-EE3CD096E1FB}" destId="{13404AED-AE2C-4374-97FD-22CB6F4A82A7}" srcOrd="0" destOrd="0" presId="urn:microsoft.com/office/officeart/2005/8/layout/pyramid2"/>
    <dgm:cxn modelId="{C9B91E56-D386-4315-B80B-5C91C24A292E}" type="presOf" srcId="{5E5DA79D-5861-4A20-8EB9-E1EF9CB467C8}" destId="{FCB84608-D194-4A6A-B140-673D4C23CD3B}" srcOrd="0" destOrd="0" presId="urn:microsoft.com/office/officeart/2005/8/layout/pyramid2"/>
    <dgm:cxn modelId="{C3F19CB5-170C-4E8D-B4C9-7874C791E169}" type="presParOf" srcId="{B2E6ED34-3CC1-408D-9146-0AC67613DA61}" destId="{9CA0F65C-A3E9-4C6D-BCE6-B035A372AC26}" srcOrd="0" destOrd="0" presId="urn:microsoft.com/office/officeart/2005/8/layout/pyramid2"/>
    <dgm:cxn modelId="{CFD6F716-00B6-48EA-90E3-3BB7825DB509}" type="presParOf" srcId="{B2E6ED34-3CC1-408D-9146-0AC67613DA61}" destId="{135018D6-E04A-4E0C-89E7-3B4EDF6143C2}" srcOrd="1" destOrd="0" presId="urn:microsoft.com/office/officeart/2005/8/layout/pyramid2"/>
    <dgm:cxn modelId="{27B79BAE-F848-4C27-8B11-7BE861DBAF10}" type="presParOf" srcId="{135018D6-E04A-4E0C-89E7-3B4EDF6143C2}" destId="{FCB84608-D194-4A6A-B140-673D4C23CD3B}" srcOrd="0" destOrd="0" presId="urn:microsoft.com/office/officeart/2005/8/layout/pyramid2"/>
    <dgm:cxn modelId="{74EEC538-D8E8-4872-A497-32FB58579B3D}" type="presParOf" srcId="{135018D6-E04A-4E0C-89E7-3B4EDF6143C2}" destId="{06F02EFD-BCF3-4C9C-8DF1-633031862FF9}" srcOrd="1" destOrd="0" presId="urn:microsoft.com/office/officeart/2005/8/layout/pyramid2"/>
    <dgm:cxn modelId="{1643A41B-43EF-4490-885D-F38F9DD40E54}" type="presParOf" srcId="{135018D6-E04A-4E0C-89E7-3B4EDF6143C2}" destId="{F5981A5B-E04E-4F6F-B1DB-0ABC0E9B6E69}" srcOrd="2" destOrd="0" presId="urn:microsoft.com/office/officeart/2005/8/layout/pyramid2"/>
    <dgm:cxn modelId="{A9B68766-7237-4862-AF1F-40083B012859}" type="presParOf" srcId="{135018D6-E04A-4E0C-89E7-3B4EDF6143C2}" destId="{ABBD2F60-0D40-4823-8F8F-1F194DBE9624}" srcOrd="3" destOrd="0" presId="urn:microsoft.com/office/officeart/2005/8/layout/pyramid2"/>
    <dgm:cxn modelId="{477C9F71-6A3A-40A7-ADDC-419A3D2CA177}" type="presParOf" srcId="{135018D6-E04A-4E0C-89E7-3B4EDF6143C2}" destId="{13404AED-AE2C-4374-97FD-22CB6F4A82A7}" srcOrd="4" destOrd="0" presId="urn:microsoft.com/office/officeart/2005/8/layout/pyramid2"/>
    <dgm:cxn modelId="{DB0B3649-6A43-4992-87EE-F9145D4D659A}" type="presParOf" srcId="{135018D6-E04A-4E0C-89E7-3B4EDF6143C2}" destId="{F166E737-EF34-4552-B9A1-A0AABCB52983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869B9A8-9BD4-4B68-950D-8E22F8284553}" type="doc">
      <dgm:prSet loTypeId="urn:microsoft.com/office/officeart/2005/8/layout/arrow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27895C5-3C7B-4D83-9C9E-A3E20A65433A}">
      <dgm:prSet phldrT="[Текст]"/>
      <dgm:spPr/>
      <dgm:t>
        <a:bodyPr/>
        <a:lstStyle/>
        <a:p>
          <a:r>
            <a:rPr lang="ru-RU" b="1" dirty="0" smtClean="0">
              <a:solidFill>
                <a:schemeClr val="accent4">
                  <a:lumMod val="75000"/>
                </a:schemeClr>
              </a:solidFill>
            </a:rPr>
            <a:t>УЧИТЕЛЬ</a:t>
          </a:r>
          <a:endParaRPr lang="ru-RU" b="1" dirty="0">
            <a:solidFill>
              <a:schemeClr val="accent4">
                <a:lumMod val="75000"/>
              </a:schemeClr>
            </a:solidFill>
          </a:endParaRPr>
        </a:p>
      </dgm:t>
    </dgm:pt>
    <dgm:pt modelId="{D9330272-464F-4613-B753-C88EE363F497}" type="parTrans" cxnId="{29E1D843-E2C7-4C15-A24C-2AF8C8FB2AC1}">
      <dgm:prSet/>
      <dgm:spPr/>
      <dgm:t>
        <a:bodyPr/>
        <a:lstStyle/>
        <a:p>
          <a:endParaRPr lang="ru-RU"/>
        </a:p>
      </dgm:t>
    </dgm:pt>
    <dgm:pt modelId="{22B14C7B-CB78-4D2D-A760-D337A9AF54A6}" type="sibTrans" cxnId="{29E1D843-E2C7-4C15-A24C-2AF8C8FB2AC1}">
      <dgm:prSet/>
      <dgm:spPr/>
      <dgm:t>
        <a:bodyPr/>
        <a:lstStyle/>
        <a:p>
          <a:endParaRPr lang="ru-RU"/>
        </a:p>
      </dgm:t>
    </dgm:pt>
    <dgm:pt modelId="{BD6869C8-CCAB-4BFB-8951-F8E6CA171383}">
      <dgm:prSet phldrT="[Текст]"/>
      <dgm:spPr/>
      <dgm:t>
        <a:bodyPr/>
        <a:lstStyle/>
        <a:p>
          <a:r>
            <a:rPr lang="ru-RU" b="1" dirty="0" smtClean="0">
              <a:solidFill>
                <a:schemeClr val="accent4">
                  <a:lumMod val="75000"/>
                </a:schemeClr>
              </a:solidFill>
            </a:rPr>
            <a:t>УЧЕНИК-ИНОФОН</a:t>
          </a:r>
          <a:endParaRPr lang="ru-RU" b="1" dirty="0">
            <a:solidFill>
              <a:schemeClr val="accent4">
                <a:lumMod val="75000"/>
              </a:schemeClr>
            </a:solidFill>
          </a:endParaRPr>
        </a:p>
      </dgm:t>
    </dgm:pt>
    <dgm:pt modelId="{C5807776-EF76-4404-B358-816FD0A2E901}" type="parTrans" cxnId="{F120A81D-4059-460C-A84E-88AA7C11B623}">
      <dgm:prSet/>
      <dgm:spPr/>
      <dgm:t>
        <a:bodyPr/>
        <a:lstStyle/>
        <a:p>
          <a:endParaRPr lang="ru-RU"/>
        </a:p>
      </dgm:t>
    </dgm:pt>
    <dgm:pt modelId="{DDC5BE09-8905-4E49-BAD0-06F27F2656F4}" type="sibTrans" cxnId="{F120A81D-4059-460C-A84E-88AA7C11B623}">
      <dgm:prSet/>
      <dgm:spPr/>
      <dgm:t>
        <a:bodyPr/>
        <a:lstStyle/>
        <a:p>
          <a:endParaRPr lang="ru-RU"/>
        </a:p>
      </dgm:t>
    </dgm:pt>
    <dgm:pt modelId="{FDFAC193-3F1C-4E40-B1DD-AA57C64FCCC0}" type="pres">
      <dgm:prSet presAssocID="{E869B9A8-9BD4-4B68-950D-8E22F828455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25A5615-E9D8-4DF1-B5FB-6B28D1E2BE61}" type="pres">
      <dgm:prSet presAssocID="{027895C5-3C7B-4D83-9C9E-A3E20A65433A}" presName="arrow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2BC3B8-4E77-43D0-99D5-7E0D5A17985B}" type="pres">
      <dgm:prSet presAssocID="{BD6869C8-CCAB-4BFB-8951-F8E6CA171383}" presName="arrow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03E158E-07FD-401C-81B3-5D8A50E62D29}" type="presOf" srcId="{E869B9A8-9BD4-4B68-950D-8E22F8284553}" destId="{FDFAC193-3F1C-4E40-B1DD-AA57C64FCCC0}" srcOrd="0" destOrd="0" presId="urn:microsoft.com/office/officeart/2005/8/layout/arrow5"/>
    <dgm:cxn modelId="{29E1D843-E2C7-4C15-A24C-2AF8C8FB2AC1}" srcId="{E869B9A8-9BD4-4B68-950D-8E22F8284553}" destId="{027895C5-3C7B-4D83-9C9E-A3E20A65433A}" srcOrd="0" destOrd="0" parTransId="{D9330272-464F-4613-B753-C88EE363F497}" sibTransId="{22B14C7B-CB78-4D2D-A760-D337A9AF54A6}"/>
    <dgm:cxn modelId="{70B72ADF-5FA6-46B2-B169-15FD8E579D23}" type="presOf" srcId="{027895C5-3C7B-4D83-9C9E-A3E20A65433A}" destId="{625A5615-E9D8-4DF1-B5FB-6B28D1E2BE61}" srcOrd="0" destOrd="0" presId="urn:microsoft.com/office/officeart/2005/8/layout/arrow5"/>
    <dgm:cxn modelId="{1B4EF22F-88C8-416D-A26B-E17C73AB4EAC}" type="presOf" srcId="{BD6869C8-CCAB-4BFB-8951-F8E6CA171383}" destId="{D92BC3B8-4E77-43D0-99D5-7E0D5A17985B}" srcOrd="0" destOrd="0" presId="urn:microsoft.com/office/officeart/2005/8/layout/arrow5"/>
    <dgm:cxn modelId="{F120A81D-4059-460C-A84E-88AA7C11B623}" srcId="{E869B9A8-9BD4-4B68-950D-8E22F8284553}" destId="{BD6869C8-CCAB-4BFB-8951-F8E6CA171383}" srcOrd="1" destOrd="0" parTransId="{C5807776-EF76-4404-B358-816FD0A2E901}" sibTransId="{DDC5BE09-8905-4E49-BAD0-06F27F2656F4}"/>
    <dgm:cxn modelId="{67A1C5FC-D7AF-4B43-B39E-089D02ACB4B1}" type="presParOf" srcId="{FDFAC193-3F1C-4E40-B1DD-AA57C64FCCC0}" destId="{625A5615-E9D8-4DF1-B5FB-6B28D1E2BE61}" srcOrd="0" destOrd="0" presId="urn:microsoft.com/office/officeart/2005/8/layout/arrow5"/>
    <dgm:cxn modelId="{66C7D135-4E0C-4D4E-B53C-D28E5FDE9B8C}" type="presParOf" srcId="{FDFAC193-3F1C-4E40-B1DD-AA57C64FCCC0}" destId="{D92BC3B8-4E77-43D0-99D5-7E0D5A17985B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BF5AAFC-B4DA-4AB8-A3F4-39AA491DE626}" type="doc">
      <dgm:prSet loTypeId="urn:microsoft.com/office/officeart/2005/8/layout/pList1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246494D-D959-4592-ADAC-5E9EC688C075}">
      <dgm:prSet phldrT="[Текст]" custT="1"/>
      <dgm:spPr/>
      <dgm:t>
        <a:bodyPr/>
        <a:lstStyle/>
        <a:p>
          <a:r>
            <a:rPr lang="ru-RU" sz="2400" b="1" dirty="0" smtClean="0"/>
            <a:t>Узбекский</a:t>
          </a:r>
          <a:endParaRPr lang="ru-RU" sz="2400" b="1" dirty="0"/>
        </a:p>
      </dgm:t>
    </dgm:pt>
    <dgm:pt modelId="{6AE08738-CBD3-4432-9E95-7D25ACB4589B}" type="parTrans" cxnId="{834E289C-FCC0-431F-89F3-AB79D51DEF1D}">
      <dgm:prSet/>
      <dgm:spPr/>
      <dgm:t>
        <a:bodyPr/>
        <a:lstStyle/>
        <a:p>
          <a:endParaRPr lang="ru-RU"/>
        </a:p>
      </dgm:t>
    </dgm:pt>
    <dgm:pt modelId="{675005A2-BF12-4C0E-B40C-F36D9D0C0495}" type="sibTrans" cxnId="{834E289C-FCC0-431F-89F3-AB79D51DEF1D}">
      <dgm:prSet/>
      <dgm:spPr/>
      <dgm:t>
        <a:bodyPr/>
        <a:lstStyle/>
        <a:p>
          <a:endParaRPr lang="ru-RU"/>
        </a:p>
      </dgm:t>
    </dgm:pt>
    <dgm:pt modelId="{359AA34D-5285-4764-B0B1-24953313CD5B}">
      <dgm:prSet phldrT="[Текст]"/>
      <dgm:spPr/>
      <dgm:t>
        <a:bodyPr/>
        <a:lstStyle/>
        <a:p>
          <a:r>
            <a:rPr lang="ru-RU" b="1" dirty="0" smtClean="0"/>
            <a:t>Таджикский</a:t>
          </a:r>
          <a:endParaRPr lang="ru-RU" b="1" dirty="0"/>
        </a:p>
      </dgm:t>
    </dgm:pt>
    <dgm:pt modelId="{B7E1F9C8-33F5-4564-8612-306CC6D7A0F7}" type="parTrans" cxnId="{FB4305D8-E63D-421C-8BEC-80B2B54F4010}">
      <dgm:prSet/>
      <dgm:spPr/>
      <dgm:t>
        <a:bodyPr/>
        <a:lstStyle/>
        <a:p>
          <a:endParaRPr lang="ru-RU"/>
        </a:p>
      </dgm:t>
    </dgm:pt>
    <dgm:pt modelId="{1FDB644F-2087-4D1A-A069-BB3CBD10322E}" type="sibTrans" cxnId="{FB4305D8-E63D-421C-8BEC-80B2B54F4010}">
      <dgm:prSet/>
      <dgm:spPr/>
      <dgm:t>
        <a:bodyPr/>
        <a:lstStyle/>
        <a:p>
          <a:endParaRPr lang="ru-RU"/>
        </a:p>
      </dgm:t>
    </dgm:pt>
    <dgm:pt modelId="{A2A47CC7-A3D7-429B-9883-55539085E8B7}">
      <dgm:prSet phldrT="[Текст]"/>
      <dgm:spPr/>
      <dgm:t>
        <a:bodyPr/>
        <a:lstStyle/>
        <a:p>
          <a:r>
            <a:rPr lang="ru-RU" b="1" dirty="0" smtClean="0"/>
            <a:t>Армянский</a:t>
          </a:r>
          <a:endParaRPr lang="ru-RU" b="1" dirty="0"/>
        </a:p>
      </dgm:t>
    </dgm:pt>
    <dgm:pt modelId="{F99CC33D-E608-4D67-B05C-919CE5346CBE}" type="parTrans" cxnId="{4F5B62F7-F3E5-458D-99A4-6B5C737B05EC}">
      <dgm:prSet/>
      <dgm:spPr/>
      <dgm:t>
        <a:bodyPr/>
        <a:lstStyle/>
        <a:p>
          <a:endParaRPr lang="ru-RU"/>
        </a:p>
      </dgm:t>
    </dgm:pt>
    <dgm:pt modelId="{B6DC64C8-6706-42E3-9137-ED7CBB9C8EB2}" type="sibTrans" cxnId="{4F5B62F7-F3E5-458D-99A4-6B5C737B05EC}">
      <dgm:prSet/>
      <dgm:spPr/>
      <dgm:t>
        <a:bodyPr/>
        <a:lstStyle/>
        <a:p>
          <a:endParaRPr lang="ru-RU"/>
        </a:p>
      </dgm:t>
    </dgm:pt>
    <dgm:pt modelId="{BC24F958-0DA9-44DB-8CB1-5825BAB6C1CA}">
      <dgm:prSet phldrT="[Текст]"/>
      <dgm:spPr/>
      <dgm:t>
        <a:bodyPr/>
        <a:lstStyle/>
        <a:p>
          <a:r>
            <a:rPr lang="ru-RU" b="1" dirty="0" smtClean="0"/>
            <a:t>Украинский</a:t>
          </a:r>
          <a:endParaRPr lang="ru-RU" b="1" dirty="0"/>
        </a:p>
      </dgm:t>
    </dgm:pt>
    <dgm:pt modelId="{F7C93825-F3C0-498A-B710-751A3FCC7F9D}" type="parTrans" cxnId="{04E56D21-D114-45D5-AB96-0D104C0A0A0D}">
      <dgm:prSet/>
      <dgm:spPr/>
      <dgm:t>
        <a:bodyPr/>
        <a:lstStyle/>
        <a:p>
          <a:endParaRPr lang="ru-RU"/>
        </a:p>
      </dgm:t>
    </dgm:pt>
    <dgm:pt modelId="{7E2B7A72-4D7A-400D-ACCA-08D15B1B5D89}" type="sibTrans" cxnId="{04E56D21-D114-45D5-AB96-0D104C0A0A0D}">
      <dgm:prSet/>
      <dgm:spPr/>
      <dgm:t>
        <a:bodyPr/>
        <a:lstStyle/>
        <a:p>
          <a:endParaRPr lang="ru-RU"/>
        </a:p>
      </dgm:t>
    </dgm:pt>
    <dgm:pt modelId="{43447F66-981E-4408-B955-512BDF829D53}" type="pres">
      <dgm:prSet presAssocID="{3BF5AAFC-B4DA-4AB8-A3F4-39AA491DE62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2A9AAAE-420E-441A-B125-1E7FF7B4A8A6}" type="pres">
      <dgm:prSet presAssocID="{2246494D-D959-4592-ADAC-5E9EC688C075}" presName="compNode" presStyleCnt="0"/>
      <dgm:spPr/>
    </dgm:pt>
    <dgm:pt modelId="{30B79141-CF92-4928-B849-B9EF3B066AE9}" type="pres">
      <dgm:prSet presAssocID="{2246494D-D959-4592-ADAC-5E9EC688C075}" presName="pictRect" presStyleLbl="node1" presStyleIdx="0" presStyleCnt="4" custScaleX="125965" custScaleY="109230" custLinFactNeighborX="31391" custLinFactNeighborY="1383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B3134AB4-950D-43C4-99F7-3E772E24EAEB}" type="pres">
      <dgm:prSet presAssocID="{2246494D-D959-4592-ADAC-5E9EC688C075}" presName="textRect" presStyleLbl="revTx" presStyleIdx="0" presStyleCnt="4" custScaleX="107796" custScaleY="63573" custLinFactNeighborX="30453" custLinFactNeighborY="251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2C863E-7FAD-4B0C-A1D4-992CFDF2C284}" type="pres">
      <dgm:prSet presAssocID="{675005A2-BF12-4C0E-B40C-F36D9D0C0495}" presName="sibTrans" presStyleLbl="sibTrans2D1" presStyleIdx="0" presStyleCnt="0"/>
      <dgm:spPr/>
      <dgm:t>
        <a:bodyPr/>
        <a:lstStyle/>
        <a:p>
          <a:endParaRPr lang="ru-RU"/>
        </a:p>
      </dgm:t>
    </dgm:pt>
    <dgm:pt modelId="{F3E9F21E-587A-440F-9F97-47EDFD68A860}" type="pres">
      <dgm:prSet presAssocID="{359AA34D-5285-4764-B0B1-24953313CD5B}" presName="compNode" presStyleCnt="0"/>
      <dgm:spPr/>
    </dgm:pt>
    <dgm:pt modelId="{8DA4CC19-2FF1-4AFB-872F-030A3960AB77}" type="pres">
      <dgm:prSet presAssocID="{359AA34D-5285-4764-B0B1-24953313CD5B}" presName="pictRect" presStyleLbl="node1" presStyleIdx="1" presStyleCnt="4" custScaleX="119344" custScaleY="103141" custLinFactNeighborX="74843" custLinFactNeighborY="9780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B2CCB708-B01C-4FB1-8292-4E2BB17DA3B5}" type="pres">
      <dgm:prSet presAssocID="{359AA34D-5285-4764-B0B1-24953313CD5B}" presName="textRect" presStyleLbl="revTx" presStyleIdx="1" presStyleCnt="4" custScaleY="63849" custLinFactNeighborX="78694" custLinFactNeighborY="208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502174-2C4F-41C5-B38B-1FF84B253CB4}" type="pres">
      <dgm:prSet presAssocID="{1FDB644F-2087-4D1A-A069-BB3CBD10322E}" presName="sibTrans" presStyleLbl="sibTrans2D1" presStyleIdx="0" presStyleCnt="0"/>
      <dgm:spPr/>
      <dgm:t>
        <a:bodyPr/>
        <a:lstStyle/>
        <a:p>
          <a:endParaRPr lang="ru-RU"/>
        </a:p>
      </dgm:t>
    </dgm:pt>
    <dgm:pt modelId="{57048AD6-1150-4AF2-BF98-2E4FD9276951}" type="pres">
      <dgm:prSet presAssocID="{A2A47CC7-A3D7-429B-9883-55539085E8B7}" presName="compNode" presStyleCnt="0"/>
      <dgm:spPr/>
    </dgm:pt>
    <dgm:pt modelId="{55CFDB13-7891-4190-9743-9755BB477CE4}" type="pres">
      <dgm:prSet presAssocID="{A2A47CC7-A3D7-429B-9883-55539085E8B7}" presName="pictRect" presStyleLbl="node1" presStyleIdx="2" presStyleCnt="4" custLinFactX="-100000" custLinFactY="75771" custLinFactNeighborX="-119088" custLinFactNeighborY="100000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15211444-4117-4343-9BCE-E033A0708ED2}" type="pres">
      <dgm:prSet presAssocID="{A2A47CC7-A3D7-429B-9883-55539085E8B7}" presName="textRect" presStyleLbl="revTx" presStyleIdx="2" presStyleCnt="4" custLinFactX="-100000" custLinFactY="104154" custLinFactNeighborX="-119088" custLinFactNeighborY="2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FB3C76-8A83-437A-979B-AD1D069F7C74}" type="pres">
      <dgm:prSet presAssocID="{B6DC64C8-6706-42E3-9137-ED7CBB9C8EB2}" presName="sibTrans" presStyleLbl="sibTrans2D1" presStyleIdx="0" presStyleCnt="0"/>
      <dgm:spPr/>
      <dgm:t>
        <a:bodyPr/>
        <a:lstStyle/>
        <a:p>
          <a:endParaRPr lang="ru-RU"/>
        </a:p>
      </dgm:t>
    </dgm:pt>
    <dgm:pt modelId="{F25C9778-7596-46A8-B5D6-BD6A2C24734C}" type="pres">
      <dgm:prSet presAssocID="{BC24F958-0DA9-44DB-8CB1-5825BAB6C1CA}" presName="compNode" presStyleCnt="0"/>
      <dgm:spPr/>
    </dgm:pt>
    <dgm:pt modelId="{0BE0FCC2-E231-40D9-8A61-356E0BFF93FF}" type="pres">
      <dgm:prSet presAssocID="{BC24F958-0DA9-44DB-8CB1-5825BAB6C1CA}" presName="pictRect" presStyleLbl="node1" presStyleIdx="3" presStyleCnt="4" custScaleX="115690" custLinFactNeighborX="85370" custLinFactNeighborY="2521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A20F4961-DDA6-4FB3-A9CE-B6F854266913}" type="pres">
      <dgm:prSet presAssocID="{BC24F958-0DA9-44DB-8CB1-5825BAB6C1CA}" presName="textRect" presStyleLbl="revTx" presStyleIdx="3" presStyleCnt="4" custLinFactNeighborX="95476" custLinFactNeighborY="-85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D58CC9C-FC4A-4EC3-A443-A0FA5209174F}" type="presOf" srcId="{BC24F958-0DA9-44DB-8CB1-5825BAB6C1CA}" destId="{A20F4961-DDA6-4FB3-A9CE-B6F854266913}" srcOrd="0" destOrd="0" presId="urn:microsoft.com/office/officeart/2005/8/layout/pList1#1"/>
    <dgm:cxn modelId="{A77EF4A0-CCAE-4F87-A2BC-897C3C01B468}" type="presOf" srcId="{3BF5AAFC-B4DA-4AB8-A3F4-39AA491DE626}" destId="{43447F66-981E-4408-B955-512BDF829D53}" srcOrd="0" destOrd="0" presId="urn:microsoft.com/office/officeart/2005/8/layout/pList1#1"/>
    <dgm:cxn modelId="{A5235AF3-CB5C-4183-A476-9FF1DAD2FA4C}" type="presOf" srcId="{2246494D-D959-4592-ADAC-5E9EC688C075}" destId="{B3134AB4-950D-43C4-99F7-3E772E24EAEB}" srcOrd="0" destOrd="0" presId="urn:microsoft.com/office/officeart/2005/8/layout/pList1#1"/>
    <dgm:cxn modelId="{80F972D6-FB8C-49BF-9592-C02409118DE3}" type="presOf" srcId="{359AA34D-5285-4764-B0B1-24953313CD5B}" destId="{B2CCB708-B01C-4FB1-8292-4E2BB17DA3B5}" srcOrd="0" destOrd="0" presId="urn:microsoft.com/office/officeart/2005/8/layout/pList1#1"/>
    <dgm:cxn modelId="{D291AFD4-A473-45E4-B406-D4A8C0D63CC8}" type="presOf" srcId="{1FDB644F-2087-4D1A-A069-BB3CBD10322E}" destId="{CC502174-2C4F-41C5-B38B-1FF84B253CB4}" srcOrd="0" destOrd="0" presId="urn:microsoft.com/office/officeart/2005/8/layout/pList1#1"/>
    <dgm:cxn modelId="{04E56D21-D114-45D5-AB96-0D104C0A0A0D}" srcId="{3BF5AAFC-B4DA-4AB8-A3F4-39AA491DE626}" destId="{BC24F958-0DA9-44DB-8CB1-5825BAB6C1CA}" srcOrd="3" destOrd="0" parTransId="{F7C93825-F3C0-498A-B710-751A3FCC7F9D}" sibTransId="{7E2B7A72-4D7A-400D-ACCA-08D15B1B5D89}"/>
    <dgm:cxn modelId="{FB4305D8-E63D-421C-8BEC-80B2B54F4010}" srcId="{3BF5AAFC-B4DA-4AB8-A3F4-39AA491DE626}" destId="{359AA34D-5285-4764-B0B1-24953313CD5B}" srcOrd="1" destOrd="0" parTransId="{B7E1F9C8-33F5-4564-8612-306CC6D7A0F7}" sibTransId="{1FDB644F-2087-4D1A-A069-BB3CBD10322E}"/>
    <dgm:cxn modelId="{F6300D61-E3DF-4B87-AC41-395EB57E040D}" type="presOf" srcId="{B6DC64C8-6706-42E3-9137-ED7CBB9C8EB2}" destId="{EFFB3C76-8A83-437A-979B-AD1D069F7C74}" srcOrd="0" destOrd="0" presId="urn:microsoft.com/office/officeart/2005/8/layout/pList1#1"/>
    <dgm:cxn modelId="{3E50B75D-A813-45D4-9EE5-A8D460E4F6CE}" type="presOf" srcId="{675005A2-BF12-4C0E-B40C-F36D9D0C0495}" destId="{D82C863E-7FAD-4B0C-A1D4-992CFDF2C284}" srcOrd="0" destOrd="0" presId="urn:microsoft.com/office/officeart/2005/8/layout/pList1#1"/>
    <dgm:cxn modelId="{834E289C-FCC0-431F-89F3-AB79D51DEF1D}" srcId="{3BF5AAFC-B4DA-4AB8-A3F4-39AA491DE626}" destId="{2246494D-D959-4592-ADAC-5E9EC688C075}" srcOrd="0" destOrd="0" parTransId="{6AE08738-CBD3-4432-9E95-7D25ACB4589B}" sibTransId="{675005A2-BF12-4C0E-B40C-F36D9D0C0495}"/>
    <dgm:cxn modelId="{208C4A2C-52F7-4186-82EC-C296D14B3E5D}" type="presOf" srcId="{A2A47CC7-A3D7-429B-9883-55539085E8B7}" destId="{15211444-4117-4343-9BCE-E033A0708ED2}" srcOrd="0" destOrd="0" presId="urn:microsoft.com/office/officeart/2005/8/layout/pList1#1"/>
    <dgm:cxn modelId="{4F5B62F7-F3E5-458D-99A4-6B5C737B05EC}" srcId="{3BF5AAFC-B4DA-4AB8-A3F4-39AA491DE626}" destId="{A2A47CC7-A3D7-429B-9883-55539085E8B7}" srcOrd="2" destOrd="0" parTransId="{F99CC33D-E608-4D67-B05C-919CE5346CBE}" sibTransId="{B6DC64C8-6706-42E3-9137-ED7CBB9C8EB2}"/>
    <dgm:cxn modelId="{284F02A9-643B-4D25-925F-254BF7CCE9B3}" type="presParOf" srcId="{43447F66-981E-4408-B955-512BDF829D53}" destId="{F2A9AAAE-420E-441A-B125-1E7FF7B4A8A6}" srcOrd="0" destOrd="0" presId="urn:microsoft.com/office/officeart/2005/8/layout/pList1#1"/>
    <dgm:cxn modelId="{F67DE979-1726-4E40-8892-950F26F361B9}" type="presParOf" srcId="{F2A9AAAE-420E-441A-B125-1E7FF7B4A8A6}" destId="{30B79141-CF92-4928-B849-B9EF3B066AE9}" srcOrd="0" destOrd="0" presId="urn:microsoft.com/office/officeart/2005/8/layout/pList1#1"/>
    <dgm:cxn modelId="{FDE2F446-73A4-441C-8377-0D1C16E1C277}" type="presParOf" srcId="{F2A9AAAE-420E-441A-B125-1E7FF7B4A8A6}" destId="{B3134AB4-950D-43C4-99F7-3E772E24EAEB}" srcOrd="1" destOrd="0" presId="urn:microsoft.com/office/officeart/2005/8/layout/pList1#1"/>
    <dgm:cxn modelId="{52C7BAFE-2457-43A9-A767-CC0277466505}" type="presParOf" srcId="{43447F66-981E-4408-B955-512BDF829D53}" destId="{D82C863E-7FAD-4B0C-A1D4-992CFDF2C284}" srcOrd="1" destOrd="0" presId="urn:microsoft.com/office/officeart/2005/8/layout/pList1#1"/>
    <dgm:cxn modelId="{1B515E78-7DC2-4B30-92CB-2504E9E7B144}" type="presParOf" srcId="{43447F66-981E-4408-B955-512BDF829D53}" destId="{F3E9F21E-587A-440F-9F97-47EDFD68A860}" srcOrd="2" destOrd="0" presId="urn:microsoft.com/office/officeart/2005/8/layout/pList1#1"/>
    <dgm:cxn modelId="{7BB85D9C-193A-4ED5-90DD-B736C98641D0}" type="presParOf" srcId="{F3E9F21E-587A-440F-9F97-47EDFD68A860}" destId="{8DA4CC19-2FF1-4AFB-872F-030A3960AB77}" srcOrd="0" destOrd="0" presId="urn:microsoft.com/office/officeart/2005/8/layout/pList1#1"/>
    <dgm:cxn modelId="{0EB99330-2C79-43A0-A1AD-4A12FD05E179}" type="presParOf" srcId="{F3E9F21E-587A-440F-9F97-47EDFD68A860}" destId="{B2CCB708-B01C-4FB1-8292-4E2BB17DA3B5}" srcOrd="1" destOrd="0" presId="urn:microsoft.com/office/officeart/2005/8/layout/pList1#1"/>
    <dgm:cxn modelId="{8E9C437B-C763-465C-91DB-80C4A1FFB891}" type="presParOf" srcId="{43447F66-981E-4408-B955-512BDF829D53}" destId="{CC502174-2C4F-41C5-B38B-1FF84B253CB4}" srcOrd="3" destOrd="0" presId="urn:microsoft.com/office/officeart/2005/8/layout/pList1#1"/>
    <dgm:cxn modelId="{5D404485-B480-4B9E-80CF-53976AA29A48}" type="presParOf" srcId="{43447F66-981E-4408-B955-512BDF829D53}" destId="{57048AD6-1150-4AF2-BF98-2E4FD9276951}" srcOrd="4" destOrd="0" presId="urn:microsoft.com/office/officeart/2005/8/layout/pList1#1"/>
    <dgm:cxn modelId="{C9ABE76D-5C3E-4223-98CB-D1A98FFDC395}" type="presParOf" srcId="{57048AD6-1150-4AF2-BF98-2E4FD9276951}" destId="{55CFDB13-7891-4190-9743-9755BB477CE4}" srcOrd="0" destOrd="0" presId="urn:microsoft.com/office/officeart/2005/8/layout/pList1#1"/>
    <dgm:cxn modelId="{9ACF6EB5-A637-4FE1-99CF-F8682EEE6259}" type="presParOf" srcId="{57048AD6-1150-4AF2-BF98-2E4FD9276951}" destId="{15211444-4117-4343-9BCE-E033A0708ED2}" srcOrd="1" destOrd="0" presId="urn:microsoft.com/office/officeart/2005/8/layout/pList1#1"/>
    <dgm:cxn modelId="{86D284D6-F3BF-46EE-8175-C42BBED584DC}" type="presParOf" srcId="{43447F66-981E-4408-B955-512BDF829D53}" destId="{EFFB3C76-8A83-437A-979B-AD1D069F7C74}" srcOrd="5" destOrd="0" presId="urn:microsoft.com/office/officeart/2005/8/layout/pList1#1"/>
    <dgm:cxn modelId="{5A32BE35-61C8-434C-9861-8307389977B6}" type="presParOf" srcId="{43447F66-981E-4408-B955-512BDF829D53}" destId="{F25C9778-7596-46A8-B5D6-BD6A2C24734C}" srcOrd="6" destOrd="0" presId="urn:microsoft.com/office/officeart/2005/8/layout/pList1#1"/>
    <dgm:cxn modelId="{39A351B8-4BEE-4FB7-9C9E-680B125A3DD7}" type="presParOf" srcId="{F25C9778-7596-46A8-B5D6-BD6A2C24734C}" destId="{0BE0FCC2-E231-40D9-8A61-356E0BFF93FF}" srcOrd="0" destOrd="0" presId="urn:microsoft.com/office/officeart/2005/8/layout/pList1#1"/>
    <dgm:cxn modelId="{BB56099A-D98D-48D0-B01E-56C721E41319}" type="presParOf" srcId="{F25C9778-7596-46A8-B5D6-BD6A2C24734C}" destId="{A20F4961-DDA6-4FB3-A9CE-B6F854266913}" srcOrd="1" destOrd="0" presId="urn:microsoft.com/office/officeart/2005/8/layout/pList1#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67DC0F-5539-40E4-AF6F-0225D076BE70}">
      <dsp:nvSpPr>
        <dsp:cNvPr id="0" name=""/>
        <dsp:cNvSpPr/>
      </dsp:nvSpPr>
      <dsp:spPr>
        <a:xfrm>
          <a:off x="0" y="543261"/>
          <a:ext cx="8805862" cy="85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007A1A-4AF8-4DD8-AE72-149E37D5CC27}">
      <dsp:nvSpPr>
        <dsp:cNvPr id="0" name=""/>
        <dsp:cNvSpPr/>
      </dsp:nvSpPr>
      <dsp:spPr>
        <a:xfrm>
          <a:off x="440293" y="41421"/>
          <a:ext cx="6164103" cy="10036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2988" tIns="0" rIns="232988" bIns="0" numCol="1" spcCol="1270" anchor="ctr" anchorCtr="0">
          <a:noAutofit/>
        </a:bodyPr>
        <a:lstStyle/>
        <a:p>
          <a:pPr lvl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b="1" kern="1200" dirty="0" smtClean="0">
              <a:solidFill>
                <a:schemeClr val="accent4">
                  <a:lumMod val="75000"/>
                </a:schemeClr>
              </a:solidFill>
            </a:rPr>
            <a:t>БЫТОВАЯ СФЕРА</a:t>
          </a:r>
          <a:endParaRPr lang="ru-RU" sz="3400" b="1" kern="1200" dirty="0">
            <a:solidFill>
              <a:schemeClr val="accent4">
                <a:lumMod val="75000"/>
              </a:schemeClr>
            </a:solidFill>
          </a:endParaRPr>
        </a:p>
      </dsp:txBody>
      <dsp:txXfrm>
        <a:off x="489289" y="90417"/>
        <a:ext cx="6066111" cy="905688"/>
      </dsp:txXfrm>
    </dsp:sp>
    <dsp:sp modelId="{A15DE8A0-851B-4CFA-9964-3C62A3E104D0}">
      <dsp:nvSpPr>
        <dsp:cNvPr id="0" name=""/>
        <dsp:cNvSpPr/>
      </dsp:nvSpPr>
      <dsp:spPr>
        <a:xfrm>
          <a:off x="0" y="2085501"/>
          <a:ext cx="8805862" cy="85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1569EF-706D-4590-A02B-3119D40ECD93}">
      <dsp:nvSpPr>
        <dsp:cNvPr id="0" name=""/>
        <dsp:cNvSpPr/>
      </dsp:nvSpPr>
      <dsp:spPr>
        <a:xfrm>
          <a:off x="440293" y="1583661"/>
          <a:ext cx="6164103" cy="10036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2988" tIns="0" rIns="232988" bIns="0" numCol="1" spcCol="1270" anchor="ctr" anchorCtr="0">
          <a:noAutofit/>
        </a:bodyPr>
        <a:lstStyle/>
        <a:p>
          <a:pPr lvl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b="1" kern="1200" dirty="0" smtClean="0">
              <a:solidFill>
                <a:schemeClr val="accent4">
                  <a:lumMod val="75000"/>
                </a:schemeClr>
              </a:solidFill>
            </a:rPr>
            <a:t>УЧЕБНАЯ СФЕРА</a:t>
          </a:r>
          <a:endParaRPr lang="ru-RU" sz="3400" b="1" kern="1200" dirty="0">
            <a:solidFill>
              <a:schemeClr val="accent4">
                <a:lumMod val="75000"/>
              </a:schemeClr>
            </a:solidFill>
          </a:endParaRPr>
        </a:p>
      </dsp:txBody>
      <dsp:txXfrm>
        <a:off x="489289" y="1632657"/>
        <a:ext cx="6066111" cy="905688"/>
      </dsp:txXfrm>
    </dsp:sp>
    <dsp:sp modelId="{E5383892-B13D-4BEB-9583-150F7D2A2B96}">
      <dsp:nvSpPr>
        <dsp:cNvPr id="0" name=""/>
        <dsp:cNvSpPr/>
      </dsp:nvSpPr>
      <dsp:spPr>
        <a:xfrm>
          <a:off x="0" y="3627741"/>
          <a:ext cx="8805862" cy="85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E0EA98-E5FD-4154-8628-1238414AA66E}">
      <dsp:nvSpPr>
        <dsp:cNvPr id="0" name=""/>
        <dsp:cNvSpPr/>
      </dsp:nvSpPr>
      <dsp:spPr>
        <a:xfrm>
          <a:off x="440293" y="3125901"/>
          <a:ext cx="6164103" cy="10036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2988" tIns="0" rIns="232988" bIns="0" numCol="1" spcCol="1270" anchor="ctr" anchorCtr="0">
          <a:noAutofit/>
        </a:bodyPr>
        <a:lstStyle/>
        <a:p>
          <a:pPr lvl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b="1" kern="1200" dirty="0" smtClean="0">
              <a:solidFill>
                <a:schemeClr val="accent4">
                  <a:lumMod val="75000"/>
                </a:schemeClr>
              </a:solidFill>
            </a:rPr>
            <a:t>СОЦИОКУЛЬТУРНАЯ СФЕРА</a:t>
          </a:r>
          <a:endParaRPr lang="ru-RU" sz="3400" b="1" kern="1200" dirty="0">
            <a:solidFill>
              <a:schemeClr val="accent4">
                <a:lumMod val="75000"/>
              </a:schemeClr>
            </a:solidFill>
          </a:endParaRPr>
        </a:p>
      </dsp:txBody>
      <dsp:txXfrm>
        <a:off x="489289" y="3174897"/>
        <a:ext cx="6066111" cy="90568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A0F65C-A3E9-4C6D-BCE6-B035A372AC26}">
      <dsp:nvSpPr>
        <dsp:cNvPr id="0" name=""/>
        <dsp:cNvSpPr/>
      </dsp:nvSpPr>
      <dsp:spPr>
        <a:xfrm>
          <a:off x="1764783" y="0"/>
          <a:ext cx="4525963" cy="4525963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B84608-D194-4A6A-B140-673D4C23CD3B}">
      <dsp:nvSpPr>
        <dsp:cNvPr id="0" name=""/>
        <dsp:cNvSpPr/>
      </dsp:nvSpPr>
      <dsp:spPr>
        <a:xfrm>
          <a:off x="2683151" y="498730"/>
          <a:ext cx="2941875" cy="107138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>
              <a:solidFill>
                <a:schemeClr val="accent4">
                  <a:lumMod val="75000"/>
                </a:schemeClr>
              </a:solidFill>
            </a:rPr>
            <a:t>РУССКИЙ ЯЗЫК</a:t>
          </a:r>
          <a:endParaRPr lang="ru-RU" sz="2600" b="1" kern="1200" dirty="0">
            <a:solidFill>
              <a:schemeClr val="accent4">
                <a:lumMod val="75000"/>
              </a:schemeClr>
            </a:solidFill>
          </a:endParaRPr>
        </a:p>
      </dsp:txBody>
      <dsp:txXfrm>
        <a:off x="2735451" y="551030"/>
        <a:ext cx="2837275" cy="966780"/>
      </dsp:txXfrm>
    </dsp:sp>
    <dsp:sp modelId="{F5981A5B-E04E-4F6F-B1DB-0ABC0E9B6E69}">
      <dsp:nvSpPr>
        <dsp:cNvPr id="0" name=""/>
        <dsp:cNvSpPr/>
      </dsp:nvSpPr>
      <dsp:spPr>
        <a:xfrm>
          <a:off x="2763346" y="1701629"/>
          <a:ext cx="2941875" cy="107138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>
              <a:solidFill>
                <a:schemeClr val="accent4">
                  <a:lumMod val="75000"/>
                </a:schemeClr>
              </a:solidFill>
            </a:rPr>
            <a:t>КАК СРЕДСТВО ОБУЧЕНИЯ</a:t>
          </a:r>
          <a:endParaRPr lang="ru-RU" sz="2600" b="1" kern="1200" dirty="0">
            <a:solidFill>
              <a:schemeClr val="accent4">
                <a:lumMod val="75000"/>
              </a:schemeClr>
            </a:solidFill>
          </a:endParaRPr>
        </a:p>
      </dsp:txBody>
      <dsp:txXfrm>
        <a:off x="2815646" y="1753929"/>
        <a:ext cx="2837275" cy="966780"/>
      </dsp:txXfrm>
    </dsp:sp>
    <dsp:sp modelId="{13404AED-AE2C-4374-97FD-22CB6F4A82A7}">
      <dsp:nvSpPr>
        <dsp:cNvPr id="0" name=""/>
        <dsp:cNvSpPr/>
      </dsp:nvSpPr>
      <dsp:spPr>
        <a:xfrm>
          <a:off x="2683151" y="2904528"/>
          <a:ext cx="2941875" cy="107138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>
              <a:solidFill>
                <a:schemeClr val="accent4">
                  <a:lumMod val="75000"/>
                </a:schemeClr>
              </a:solidFill>
            </a:rPr>
            <a:t>КАК СРЕДСТВО ОБЩЕНИЯ </a:t>
          </a:r>
          <a:endParaRPr lang="ru-RU" sz="2600" b="1" kern="1200" dirty="0">
            <a:solidFill>
              <a:schemeClr val="accent4">
                <a:lumMod val="75000"/>
              </a:schemeClr>
            </a:solidFill>
          </a:endParaRPr>
        </a:p>
      </dsp:txBody>
      <dsp:txXfrm>
        <a:off x="2735451" y="2956828"/>
        <a:ext cx="2837275" cy="96678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5A5615-E9D8-4DF1-B5FB-6B28D1E2BE61}">
      <dsp:nvSpPr>
        <dsp:cNvPr id="0" name=""/>
        <dsp:cNvSpPr/>
      </dsp:nvSpPr>
      <dsp:spPr>
        <a:xfrm rot="16200000">
          <a:off x="325" y="434949"/>
          <a:ext cx="1130365" cy="1130365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accent4">
                  <a:lumMod val="75000"/>
                </a:schemeClr>
              </a:solidFill>
            </a:rPr>
            <a:t>УЧИТЕЛЬ</a:t>
          </a:r>
          <a:endParaRPr lang="ru-RU" sz="1200" b="1" kern="1200" dirty="0">
            <a:solidFill>
              <a:schemeClr val="accent4">
                <a:lumMod val="75000"/>
              </a:schemeClr>
            </a:solidFill>
          </a:endParaRPr>
        </a:p>
      </dsp:txBody>
      <dsp:txXfrm rot="5400000">
        <a:off x="325" y="717540"/>
        <a:ext cx="932551" cy="565183"/>
      </dsp:txXfrm>
    </dsp:sp>
    <dsp:sp modelId="{D92BC3B8-4E77-43D0-99D5-7E0D5A17985B}">
      <dsp:nvSpPr>
        <dsp:cNvPr id="0" name=""/>
        <dsp:cNvSpPr/>
      </dsp:nvSpPr>
      <dsp:spPr>
        <a:xfrm rot="5400000">
          <a:off x="1226731" y="434949"/>
          <a:ext cx="1130365" cy="1130365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accent4">
                  <a:lumMod val="75000"/>
                </a:schemeClr>
              </a:solidFill>
            </a:rPr>
            <a:t>УЧЕНИК-ИНОФОН</a:t>
          </a:r>
          <a:endParaRPr lang="ru-RU" sz="1200" b="1" kern="1200" dirty="0">
            <a:solidFill>
              <a:schemeClr val="accent4">
                <a:lumMod val="75000"/>
              </a:schemeClr>
            </a:solidFill>
          </a:endParaRPr>
        </a:p>
      </dsp:txBody>
      <dsp:txXfrm rot="-5400000">
        <a:off x="1424545" y="717540"/>
        <a:ext cx="932551" cy="56518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B79141-CF92-4928-B849-B9EF3B066AE9}">
      <dsp:nvSpPr>
        <dsp:cNvPr id="0" name=""/>
        <dsp:cNvSpPr/>
      </dsp:nvSpPr>
      <dsp:spPr>
        <a:xfrm>
          <a:off x="1030869" y="231835"/>
          <a:ext cx="2566756" cy="1533542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134AB4-950D-43C4-99F7-3E772E24EAEB}">
      <dsp:nvSpPr>
        <dsp:cNvPr id="0" name=""/>
        <dsp:cNvSpPr/>
      </dsp:nvSpPr>
      <dsp:spPr>
        <a:xfrm>
          <a:off x="1196868" y="1833862"/>
          <a:ext cx="2196531" cy="4805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0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Узбекский</a:t>
          </a:r>
          <a:endParaRPr lang="ru-RU" sz="2400" b="1" kern="1200" dirty="0"/>
        </a:p>
      </dsp:txBody>
      <dsp:txXfrm>
        <a:off x="1196868" y="1833862"/>
        <a:ext cx="2196531" cy="480597"/>
      </dsp:txXfrm>
    </dsp:sp>
    <dsp:sp modelId="{8DA4CC19-2FF1-4AFB-872F-030A3960AB77}">
      <dsp:nvSpPr>
        <dsp:cNvPr id="0" name=""/>
        <dsp:cNvSpPr/>
      </dsp:nvSpPr>
      <dsp:spPr>
        <a:xfrm>
          <a:off x="4686889" y="195768"/>
          <a:ext cx="2431842" cy="1448055"/>
        </a:xfrm>
        <a:prstGeom prst="round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CCB708-B01C-4FB1-8292-4E2BB17DA3B5}">
      <dsp:nvSpPr>
        <dsp:cNvPr id="0" name=""/>
        <dsp:cNvSpPr/>
      </dsp:nvSpPr>
      <dsp:spPr>
        <a:xfrm>
          <a:off x="4962443" y="1779069"/>
          <a:ext cx="2037674" cy="4826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0" numCol="1" spcCol="1270" anchor="t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/>
            <a:t>Таджикский</a:t>
          </a:r>
          <a:endParaRPr lang="ru-RU" sz="2200" b="1" kern="1200" dirty="0"/>
        </a:p>
      </dsp:txBody>
      <dsp:txXfrm>
        <a:off x="4962443" y="1779069"/>
        <a:ext cx="2037674" cy="482683"/>
      </dsp:txXfrm>
    </dsp:sp>
    <dsp:sp modelId="{55CFDB13-7891-4190-9743-9755BB477CE4}">
      <dsp:nvSpPr>
        <dsp:cNvPr id="0" name=""/>
        <dsp:cNvSpPr/>
      </dsp:nvSpPr>
      <dsp:spPr>
        <a:xfrm>
          <a:off x="1333227" y="2468913"/>
          <a:ext cx="2037674" cy="1403957"/>
        </a:xfrm>
        <a:prstGeom prst="round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211444-4117-4343-9BCE-E033A0708ED2}">
      <dsp:nvSpPr>
        <dsp:cNvPr id="0" name=""/>
        <dsp:cNvSpPr/>
      </dsp:nvSpPr>
      <dsp:spPr>
        <a:xfrm>
          <a:off x="1333227" y="3704455"/>
          <a:ext cx="2037674" cy="7559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0" numCol="1" spcCol="1270" anchor="t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/>
            <a:t>Армянский</a:t>
          </a:r>
          <a:endParaRPr lang="ru-RU" sz="2200" b="1" kern="1200" dirty="0"/>
        </a:p>
      </dsp:txBody>
      <dsp:txXfrm>
        <a:off x="1333227" y="3704455"/>
        <a:ext cx="2037674" cy="755977"/>
      </dsp:txXfrm>
    </dsp:sp>
    <dsp:sp modelId="{0BE0FCC2-E231-40D9-8A61-356E0BFF93FF}">
      <dsp:nvSpPr>
        <dsp:cNvPr id="0" name=""/>
        <dsp:cNvSpPr/>
      </dsp:nvSpPr>
      <dsp:spPr>
        <a:xfrm>
          <a:off x="4674082" y="2400258"/>
          <a:ext cx="2357385" cy="1403957"/>
        </a:xfrm>
        <a:prstGeom prst="roundRect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0F4961-DDA6-4FB3-A9CE-B6F854266913}">
      <dsp:nvSpPr>
        <dsp:cNvPr id="0" name=""/>
        <dsp:cNvSpPr/>
      </dsp:nvSpPr>
      <dsp:spPr>
        <a:xfrm>
          <a:off x="5039865" y="3704451"/>
          <a:ext cx="2037674" cy="7559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0" numCol="1" spcCol="1270" anchor="t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/>
            <a:t>Украинский</a:t>
          </a:r>
          <a:endParaRPr lang="ru-RU" sz="2200" b="1" kern="1200" dirty="0"/>
        </a:p>
      </dsp:txBody>
      <dsp:txXfrm>
        <a:off x="5039865" y="3704451"/>
        <a:ext cx="2037674" cy="7559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1#1">
  <dgm:title val=""/>
  <dgm:desc val=""/>
  <dgm:catLst>
    <dgm:cat type="list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image" Target="../media/image2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2701925" y="2130425"/>
            <a:ext cx="48006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2701925" y="3886200"/>
            <a:ext cx="41148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ABBC1617-41C8-4673-9C71-097829F2F09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3CBFC7-09AC-4A99-BBD4-2A8CAC1A805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439025" y="274638"/>
            <a:ext cx="15811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693988" y="274638"/>
            <a:ext cx="4592637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CE06EC-8AFF-4536-B2AB-E8EF924A33C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455613" y="2130425"/>
            <a:ext cx="7313612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455613" y="3886200"/>
            <a:ext cx="7313612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3013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3014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3015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E1CB220C-F2D7-46C2-A7B8-E1980FE473F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D086BC-2DFD-4344-A431-CA3C12C9DF1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A3C086-30A7-45B9-BFB0-D0DC0CB1E17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AFD91A-A2F2-44DD-A55C-162FF08B9B1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AC16AF-A8AE-4106-B55D-C2CF8FC3B22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AC3D34-FEE9-42F7-A9A6-01E1B916CAD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B9591A-1C6C-4E2A-9E8F-E4E0DBB3850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B76A82-B454-481F-A3E5-A4EC7CEF422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C7F1E9-34CB-4F51-B09D-DF81961F4F8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EC3095-8981-4746-9304-7B74816F6C8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83ABC6-AA72-49A6-A05D-C60FCD2B1E6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6225" y="274638"/>
            <a:ext cx="2055813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5613" y="274638"/>
            <a:ext cx="6018212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69A98A-1A2F-49A6-9042-92C340DB670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5C5C1C-45F9-428F-840F-BBF51CB48FB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693988" y="1600200"/>
            <a:ext cx="3086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932488" y="1600200"/>
            <a:ext cx="308768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1A1B12-D856-4B88-86D9-8B9F2BD65A4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3D7B01-3DDD-426A-9516-32B01B7AFA0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6CC3E8-63DE-4D8B-9DF9-F6835639121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B86FEF-0C1F-4731-9F7F-E70B02E8459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C0884A-E7B2-40F7-91FA-6046751D892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065952-70F1-4E2E-802A-88537FACE45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5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2703513" y="274638"/>
            <a:ext cx="63166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2693988" y="1600200"/>
            <a:ext cx="632618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ACA58AB-E59A-42C6-AC44-E79CF4CA79E4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5613" y="274638"/>
            <a:ext cx="8226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1988" name="Rectangle 4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5613" y="1600200"/>
            <a:ext cx="822642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98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4199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4199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7909C81-1A14-458B-9D4C-8B5648AC36D7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3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slideLayout" Target="../slideLayouts/slideLayout13.xml"/><Relationship Id="rId7" Type="http://schemas.openxmlformats.org/officeDocument/2006/relationships/diagramColors" Target="../diagrams/colors3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slideLayout" Target="../slideLayouts/slideLayout13.xml"/><Relationship Id="rId7" Type="http://schemas.openxmlformats.org/officeDocument/2006/relationships/diagramColors" Target="../diagrams/colors4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5" Type="http://schemas.openxmlformats.org/officeDocument/2006/relationships/image" Target="../media/image3.png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5" Type="http://schemas.openxmlformats.org/officeDocument/2006/relationships/image" Target="../media/image3.png"/><Relationship Id="rId4" Type="http://schemas.openxmlformats.org/officeDocument/2006/relationships/slide" Target="slide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5" Type="http://schemas.openxmlformats.org/officeDocument/2006/relationships/image" Target="../media/image3.png"/><Relationship Id="rId4" Type="http://schemas.openxmlformats.org/officeDocument/2006/relationships/slide" Target="slide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85786" y="1571611"/>
            <a:ext cx="7500990" cy="2028839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«Формы подачи языкового материала на уроках русского языка в условиях многоязычного класса»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928926" y="4786322"/>
            <a:ext cx="5799165" cy="1752600"/>
          </a:xfrm>
        </p:spPr>
        <p:txBody>
          <a:bodyPr/>
          <a:lstStyle/>
          <a:p>
            <a:pPr algn="r"/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МБОУ «Степанцевская сош», Вязниковский район</a:t>
            </a:r>
          </a:p>
          <a:p>
            <a:pPr algn="r"/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Презентацию приготовила: </a:t>
            </a:r>
          </a:p>
          <a:p>
            <a:pPr algn="r"/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учитель русского языка и литературы </a:t>
            </a:r>
          </a:p>
          <a:p>
            <a:pPr algn="r"/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Цапурина Ирина Сергеевна</a:t>
            </a:r>
            <a:endParaRPr lang="ru-RU" sz="1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9965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8107" y="285728"/>
            <a:ext cx="8805893" cy="725470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помощь учителю, работающему в пятом классе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user\Desktop\11 001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1214422"/>
            <a:ext cx="7429552" cy="5397538"/>
          </a:xfrm>
          <a:prstGeom prst="rect">
            <a:avLst/>
          </a:prstGeom>
          <a:noFill/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1337"/>
    </mc:Choice>
    <mc:Fallback>
      <p:transition spd="slow" advTm="1713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274638"/>
            <a:ext cx="8877331" cy="1143000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помощь учителю, работающему в шестом классе</a:t>
            </a:r>
            <a:endParaRPr lang="ru-RU" sz="2800" dirty="0"/>
          </a:p>
        </p:txBody>
      </p:sp>
      <p:pic>
        <p:nvPicPr>
          <p:cNvPr id="3074" name="Picture 2" descr="C:\Users\user\Desktop\222 001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85852" y="1571612"/>
            <a:ext cx="3571900" cy="5038515"/>
          </a:xfrm>
          <a:prstGeom prst="rect">
            <a:avLst/>
          </a:prstGeom>
          <a:noFill/>
        </p:spPr>
      </p:pic>
      <p:pic>
        <p:nvPicPr>
          <p:cNvPr id="3075" name="Picture 3" descr="C:\Users\user\Desktop\333 0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1571612"/>
            <a:ext cx="3429024" cy="4941923"/>
          </a:xfrm>
          <a:prstGeom prst="rect">
            <a:avLst/>
          </a:prstGeom>
          <a:noFill/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569"/>
    </mc:Choice>
    <mc:Fallback>
      <p:transition spd="slow" advTm="295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5613" y="274638"/>
            <a:ext cx="8226425" cy="1439850"/>
          </a:xfrm>
        </p:spPr>
        <p:txBody>
          <a:bodyPr/>
          <a:lstStyle/>
          <a:p>
            <a:pPr algn="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Словарь общих понятий </a:t>
            </a:r>
            <a:b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«Первое общение» - лингвистический мост </a:t>
            </a:r>
            <a:endParaRPr lang="ru-RU" sz="28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8596" y="1857364"/>
            <a:ext cx="8226425" cy="4525963"/>
          </a:xfrm>
        </p:spPr>
        <p:txBody>
          <a:bodyPr/>
          <a:lstStyle/>
          <a:p>
            <a:pPr algn="just">
              <a:buNone/>
            </a:pP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Словарь включает в себя определённую тематику общения: приветствие, прощание, благодарность, извинение, счёт, дни недели, время суток, времена года, название месяцев, числа месяца, знакомство, семья, школа, цвета </a:t>
            </a:r>
          </a:p>
          <a:p>
            <a:pPr>
              <a:buNone/>
            </a:pPr>
            <a:endParaRPr lang="ru-RU" dirty="0"/>
          </a:p>
        </p:txBody>
      </p:sp>
      <p:graphicFrame>
        <p:nvGraphicFramePr>
          <p:cNvPr id="4" name="Схема 3"/>
          <p:cNvGraphicFramePr/>
          <p:nvPr/>
        </p:nvGraphicFramePr>
        <p:xfrm>
          <a:off x="428596" y="-285776"/>
          <a:ext cx="2357422" cy="2000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16598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Языки словаря</a:t>
            </a:r>
            <a:endParaRPr lang="ru-RU" sz="40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5613" y="1600200"/>
          <a:ext cx="8226425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747"/>
    </mc:Choice>
    <mc:Fallback>
      <p:transition spd="slow" advTm="217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6425" cy="1143000"/>
          </a:xfrm>
        </p:spPr>
        <p:txBody>
          <a:bodyPr/>
          <a:lstStyle/>
          <a:p>
            <a:pPr lvl="0" algn="ctr"/>
            <a:r>
              <a:rPr lang="ru-RU" sz="3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Пример приветствия</a:t>
            </a:r>
            <a:r>
              <a:rPr lang="ru-RU" sz="3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user\Desktop\2020-10-25_17-04-48.pn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285720" y="1500174"/>
            <a:ext cx="8476720" cy="3934634"/>
          </a:xfrm>
          <a:prstGeom prst="rect">
            <a:avLst/>
          </a:prstGeom>
          <a:noFill/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566"/>
    </mc:Choice>
    <mc:Fallback>
      <p:transition spd="slow" advTm="605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Пример извинения</a:t>
            </a:r>
            <a:endParaRPr lang="ru-RU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050" name="Picture 2" descr="C:\Users\user\Desktop\2020-10-25_17-08-06.pn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0" y="2071678"/>
            <a:ext cx="9044353" cy="3263119"/>
          </a:xfrm>
          <a:prstGeom prst="rect">
            <a:avLst/>
          </a:prstGeom>
          <a:noFill/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973"/>
    </mc:Choice>
    <mc:Fallback>
      <p:transition spd="slow" advTm="389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Родители</a:t>
            </a:r>
            <a:endParaRPr lang="ru-RU" sz="40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user\Desktop\2020-10-25_17-35-56.pn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214282" y="2000240"/>
            <a:ext cx="8713412" cy="3215493"/>
          </a:xfrm>
          <a:prstGeom prst="rect">
            <a:avLst/>
          </a:prstGeom>
          <a:noFill/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980"/>
    </mc:Choice>
    <mc:Fallback>
      <p:transition spd="slow" advTm="499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Методы обучения русскому языку детей-инофонов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user\Desktop\2020-11-01_16-45-53.pn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332641" y="1785926"/>
            <a:ext cx="8401109" cy="3429024"/>
          </a:xfrm>
          <a:prstGeom prst="rect">
            <a:avLst/>
          </a:prstGeom>
          <a:noFill/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6064"/>
    </mc:Choice>
    <mc:Fallback>
      <p:transition spd="slow" advTm="1860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/>
            <a:r>
              <a:rPr lang="ru-RU" dirty="0" smtClean="0">
                <a:solidFill>
                  <a:srgbClr val="C00000"/>
                </a:solidFill>
              </a:rPr>
              <a:t/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sz="2800" b="1" dirty="0" smtClean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Методы и формы работы по обучению</a:t>
            </a:r>
            <a:b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русскому языку в поликультурном классе</a:t>
            </a:r>
            <a:endParaRPr lang="ru-RU" sz="28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5613" y="1600200"/>
            <a:ext cx="8226425" cy="4686320"/>
          </a:xfrm>
        </p:spPr>
        <p:txBody>
          <a:bodyPr/>
          <a:lstStyle/>
          <a:p>
            <a:pPr algn="just"/>
            <a:r>
              <a:rPr lang="ru-RU" sz="2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Работа в парах</a:t>
            </a:r>
            <a:r>
              <a:rPr lang="ru-RU" sz="2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помогает исправлять речевые ошибки учеников путём составления диалога по заданной ситуации. Русскоговорящие дети оказывают помощь в правильном и чётком произношении. Выработка фонематического слуха достигается и за счёт </a:t>
            </a:r>
            <a:r>
              <a:rPr lang="ru-RU" sz="2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индивидуальной  работы с учеником</a:t>
            </a:r>
            <a:r>
              <a:rPr lang="ru-RU" sz="2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2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Дифференцированный подход</a:t>
            </a:r>
            <a:r>
              <a:rPr lang="ru-RU" sz="2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 обучении – это форма организации учебной деятельности, в рамках которой педагог работает с группой инофонов, которая составлена с учётом наличия у них общих качеств, например,  по уровню знания русского языка,  по умению работать индивидуально или в группе и т.д. Для обучения подходят различные виды карточек как для индивидуальной работы, так и для групповой, раздаточный материал, предметные картинки.</a:t>
            </a:r>
          </a:p>
          <a:p>
            <a:pPr lvl="0" algn="just"/>
            <a:endParaRPr lang="ru-RU" sz="2000" b="1" dirty="0" smtClean="0">
              <a:solidFill>
                <a:srgbClr val="002060"/>
              </a:solidFill>
            </a:endParaRPr>
          </a:p>
          <a:p>
            <a:pPr algn="just"/>
            <a:endParaRPr lang="ru-RU" sz="2000" b="1" dirty="0" smtClean="0">
              <a:solidFill>
                <a:srgbClr val="002060"/>
              </a:solidFill>
            </a:endParaRPr>
          </a:p>
          <a:p>
            <a:pPr algn="just"/>
            <a:endParaRPr lang="ru-RU" sz="2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479"/>
    </mc:Choice>
    <mc:Fallback>
      <p:transition spd="slow" advTm="1024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Методы и формы работы по обучению</a:t>
            </a:r>
            <a:b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русскому языку в поликультурном классе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just"/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Работа по цепочке 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используется при отработке техники чтения, при закреплении знаний грамматических форм и структур со зрительной опорой и без неё, при составлении рассказов по сюжетным картинкам, при пересказе.</a:t>
            </a:r>
          </a:p>
          <a:p>
            <a:pPr algn="just"/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Игровые технологии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Коммуникативный (коммуникативно-</a:t>
            </a:r>
            <a:r>
              <a:rPr lang="ru-RU" sz="1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деятельностный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 подход в обучении детей русскому языку 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связан с использованием </a:t>
            </a: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игрового общения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 </a:t>
            </a: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Игра 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предоставляет возможность бесконечного варьирования ситуаций реальной коммуникации в воображаемом плане и «провоцирует», вызывает порождение высказываний определенной структуры. С психолого-педагогической точки зрения игровое общение между обучающимися детьми, не имеющими общего языка, проходит те же этапы, что и любая другая игра. Первые контакты состоят в прикосновениях к предметам, в повторении действий других. Следующий этап – присоединение вокализаций, а затем отдельных слов к действиям. Цикличность игровых действий позволяет повторять и закреплять их вербальное сопровождение.</a:t>
            </a:r>
          </a:p>
          <a:p>
            <a:pPr lvl="0" algn="just"/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753"/>
    </mc:Choice>
    <mc:Fallback>
      <p:transition spd="slow" advTm="787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571472" y="214290"/>
            <a:ext cx="8215370" cy="1143000"/>
          </a:xfrm>
        </p:spPr>
        <p:txBody>
          <a:bodyPr/>
          <a:lstStyle/>
          <a:p>
            <a:pPr algn="ctr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 поликультурного образования</a:t>
            </a:r>
            <a:r>
              <a:rPr lang="ru-RU" sz="3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2844" y="1600200"/>
            <a:ext cx="8877331" cy="4525963"/>
          </a:xfrm>
        </p:spPr>
        <p:txBody>
          <a:bodyPr/>
          <a:lstStyle/>
          <a:p>
            <a:pPr algn="ctr">
              <a:buNone/>
            </a:pPr>
            <a:r>
              <a:rPr lang="ru-RU" dirty="0" smtClean="0"/>
              <a:t>    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Формирование человека, способного к активной и эффективной жизнедеятельности в многонациональной среде, обладающего развитым чувством понимания и уважения других культур, умения жить в мире и согласии с людьми разных национальностей, рас, верований.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6606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Методы и формы работы по обучению</a:t>
            </a:r>
            <a:b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русскому языку в поликультурном классе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Информационно-коммуникационные технологии.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Суть подхода сводится к созданию условий для активной совместной деятельности обучающихся (педагог берёт на себя роль организатора учебно-познавательной деятельности), акцентируется внимание на самостоятельном «добывании» детьми информации (в том числе через интернет), её критическом осмыслении и усвоении. Обучение при данном подходе организуется в малых (3-4 человека) группах разного уровня языковой подготовки.</a:t>
            </a:r>
          </a:p>
          <a:p>
            <a:pPr algn="just"/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Построение индивидуальной гибкой образовательной траектории. 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Особую роль в этом случае приобретают вопросы организации самостоятельной работы, а также использования дистанционных методов обучения. В связи с 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этим 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отметим особую актуальность создания и использования электронных обучающих ресурсов - тренажеров, тестов и т. п., а также ресурсов с опорой на системы искусственного интеллекта.</a:t>
            </a:r>
          </a:p>
          <a:p>
            <a:pPr algn="just"/>
            <a:endParaRPr lang="ru-RU" sz="1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144"/>
    </mc:Choice>
    <mc:Fallback>
      <p:transition spd="slow" advTm="71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Сравнительно-сопоставительный метод</a:t>
            </a:r>
            <a:b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None/>
            </a:pP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Основывается на сравнении как познавательном принципе. У данного метода 2 цели: </a:t>
            </a:r>
          </a:p>
          <a:p>
            <a:pPr algn="just">
              <a:buNone/>
            </a:pP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1) выявить специфику изображения чего-нибудь в изучаемой культуре; </a:t>
            </a:r>
          </a:p>
          <a:p>
            <a:pPr algn="just">
              <a:buNone/>
            </a:pP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2) установить диалоговые отношения.</a:t>
            </a:r>
            <a:endParaRPr lang="ru-RU" sz="32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638"/>
    </mc:Choice>
    <mc:Fallback>
      <p:transition spd="slow" advTm="256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ru-RU" sz="2000" b="1" u="sng" dirty="0" smtClean="0">
                <a:solidFill>
                  <a:schemeClr val="accent1">
                    <a:lumMod val="75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  <a:hlinkClick r:id="rId4" action="ppaction://hlinksldjump"/>
              </a:rPr>
              <a:t>Задание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найдите слова, указывающие на принадлежность пословицы чужой культуре. Объясните смысл иностранной пословицы. </a:t>
            </a:r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Подберите схожую по смыслу русскую пословицу.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lnSpc>
                <a:spcPct val="150000"/>
              </a:lnSpc>
            </a:pP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Своя лепёшка лучше чужого плова (</a:t>
            </a:r>
            <a:r>
              <a:rPr lang="ru-RU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узб</a:t>
            </a: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.)</a:t>
            </a:r>
          </a:p>
          <a:p>
            <a:pPr algn="ctr">
              <a:lnSpc>
                <a:spcPct val="150000"/>
              </a:lnSpc>
            </a:pP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Кто с ворами живёт, сам воровать научится  (</a:t>
            </a:r>
            <a:r>
              <a:rPr lang="ru-RU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арм</a:t>
            </a: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.)</a:t>
            </a:r>
          </a:p>
          <a:p>
            <a:pPr algn="ctr">
              <a:lnSpc>
                <a:spcPct val="150000"/>
              </a:lnSpc>
            </a:pP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Неудача ума прибавляет (</a:t>
            </a:r>
            <a:r>
              <a:rPr lang="ru-RU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тадж</a:t>
            </a: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.)</a:t>
            </a:r>
          </a:p>
          <a:p>
            <a:pPr algn="ctr">
              <a:lnSpc>
                <a:spcPct val="150000"/>
              </a:lnSpc>
            </a:pP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детьми дом – базар, без детей - мазар (</a:t>
            </a:r>
            <a:r>
              <a:rPr lang="ru-RU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узб</a:t>
            </a: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.)</a:t>
            </a:r>
          </a:p>
          <a:p>
            <a:pPr algn="ctr">
              <a:lnSpc>
                <a:spcPct val="150000"/>
              </a:lnSpc>
              <a:buNone/>
            </a:pPr>
            <a:endParaRPr lang="ru-RU" sz="3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960"/>
    </mc:Choice>
    <mc:Fallback>
      <p:transition spd="slow" advTm="509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u="sng" dirty="0" smtClean="0">
                <a:solidFill>
                  <a:schemeClr val="accent1">
                    <a:lumMod val="75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  <a:hlinkClick r:id="rId4" action="ppaction://hlinksldjump"/>
              </a:rPr>
              <a:t>Задание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найдите слова, указывающие на принадлежность пословицы чужой культуре. Объясните смысл иностранной пословицы. </a:t>
            </a:r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Подберите схожую по смыслу русскую пословицу. </a:t>
            </a:r>
            <a:endParaRPr lang="ru-RU" sz="2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Font typeface="Arial" pitchFamily="34" charset="0"/>
              <a:buChar char="•"/>
            </a:pP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гостях хорошо, а дома лучше</a:t>
            </a:r>
          </a:p>
          <a:p>
            <a:pPr algn="ctr">
              <a:buFont typeface="Arial" pitchFamily="34" charset="0"/>
              <a:buChar char="•"/>
            </a:pP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кем поведёшься, от того и наберёшься</a:t>
            </a:r>
          </a:p>
          <a:p>
            <a:pPr algn="ctr">
              <a:buFont typeface="Arial" pitchFamily="34" charset="0"/>
              <a:buChar char="•"/>
            </a:pP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 спрашивай старого, спрашивай бывалого</a:t>
            </a:r>
          </a:p>
          <a:p>
            <a:pPr algn="ctr">
              <a:buFont typeface="Arial" pitchFamily="34" charset="0"/>
              <a:buChar char="•"/>
            </a:pP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детьми горе, а без них вдвое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56"/>
    </mc:Choice>
    <mc:Fallback>
      <p:transition spd="slow" advTm="600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Сравнительно-сопоставительный метод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течение выполнения вышеприведенного задания предполагается также беседа о значении слов, указывающих на принадлежность пословиц к иной культуре (с иллюстрациями), а также поиск аналогичных явлений в русской культуре, например: </a:t>
            </a:r>
            <a:r>
              <a:rPr lang="ru-RU" sz="32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узбекский плов – русские щи </a:t>
            </a: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что также осуществляет сравнительно-сопоставительный метод.</a:t>
            </a:r>
            <a:endParaRPr lang="ru-RU" sz="32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400"/>
    </mc:Choice>
    <mc:Fallback>
      <p:transition spd="slow" advTm="22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Цели диалога культур</a:t>
            </a:r>
            <a:b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овладение культурой национального общения; </a:t>
            </a:r>
          </a:p>
          <a:p>
            <a:pPr marL="457200" indent="-457200">
              <a:buFont typeface="Arial" pitchFamily="34" charset="0"/>
              <a:buChar char="•"/>
            </a:pPr>
            <a:endParaRPr lang="ru-RU" sz="2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формирование культуроведческой компетенции;</a:t>
            </a:r>
          </a:p>
          <a:p>
            <a:pPr marL="457200" indent="-457200">
              <a:buFont typeface="Arial" pitchFamily="34" charset="0"/>
              <a:buChar char="•"/>
            </a:pPr>
            <a:endParaRPr lang="ru-RU" sz="2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воспитание толерантности;</a:t>
            </a:r>
          </a:p>
          <a:p>
            <a:pPr marL="457200" indent="-457200">
              <a:buFont typeface="Arial" pitchFamily="34" charset="0"/>
              <a:buChar char="•"/>
            </a:pPr>
            <a:endParaRPr lang="ru-RU" sz="2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формирование представления о языке как о национальной картине мира. </a:t>
            </a:r>
          </a:p>
          <a:p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752"/>
    </mc:Choice>
    <mc:Fallback>
      <p:transition spd="slow" advTm="277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ru-RU" sz="4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53"/>
    </mc:Choice>
    <mc:Fallback>
      <p:transition spd="slow" advTm="66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571472" y="214290"/>
            <a:ext cx="8215370" cy="1143000"/>
          </a:xfrm>
        </p:spPr>
        <p:txBody>
          <a:bodyPr/>
          <a:lstStyle/>
          <a:p>
            <a:pPr lvl="0" algn="ctr"/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Трудности обучения детей-инофонов русскому языку 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2844" y="1600200"/>
            <a:ext cx="8877331" cy="4829196"/>
          </a:xfrm>
        </p:spPr>
        <p:txBody>
          <a:bodyPr/>
          <a:lstStyle/>
          <a:p>
            <a:pPr marL="514350" indent="-514350" algn="just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дети-инофоны не говорят или плохо говорят на русском языке, а педагогам надо обучать их в одном классе с русскоязычными детьми; </a:t>
            </a:r>
            <a:endParaRPr lang="en-US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дети-инофоны поступают в образовательную организацию без специальной подготовки, не могут усвоить программу; </a:t>
            </a:r>
            <a:endParaRPr lang="en-US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педагоги не знают методики работы с детьми мигрантов, не знают их родного языка, не всегда учитывают их родной менталитет и религиозные традиции; </a:t>
            </a:r>
            <a:endParaRPr lang="en-US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нет базовых программ обучения детей-инофонов в русскоязычных  школах, мало методических пособий, специальных учебников и др.</a:t>
            </a:r>
          </a:p>
          <a:p>
            <a:pPr algn="just">
              <a:buNone/>
            </a:pP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55715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571472" y="214290"/>
            <a:ext cx="8215370" cy="1143000"/>
          </a:xfrm>
        </p:spPr>
        <p:txBody>
          <a:bodyPr/>
          <a:lstStyle/>
          <a:p>
            <a:pPr lvl="0" algn="ctr"/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Трудности обучения детей-инофонов русскому языку на уроках 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2844" y="1600200"/>
            <a:ext cx="8877331" cy="4829196"/>
          </a:xfrm>
        </p:spPr>
        <p:txBody>
          <a:bodyPr/>
          <a:lstStyle/>
          <a:p>
            <a:pPr marL="514350" indent="-514350" algn="just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имеют трудности с категорией рода, категорией одушевлённости/неодушевлённости, русской предложно-падежной и видовременной системами;</a:t>
            </a:r>
          </a:p>
          <a:p>
            <a:pPr marL="514350" indent="-514350" algn="just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плохо понимают содержание текста учебников;</a:t>
            </a:r>
          </a:p>
          <a:p>
            <a:pPr marL="514350" indent="-514350" algn="just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имеют с российскими детьми разную языковую картину мира;</a:t>
            </a:r>
          </a:p>
          <a:p>
            <a:pPr marL="514350" indent="-514350" algn="just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имеют особенности произношения;</a:t>
            </a:r>
          </a:p>
          <a:p>
            <a:pPr marL="514350" indent="-514350" algn="just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педагоги сталкиваются с проблемой проверки качества. </a:t>
            </a:r>
          </a:p>
          <a:p>
            <a:pPr marL="514350" indent="-514350" algn="just"/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58171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274638"/>
            <a:ext cx="8877331" cy="1143000"/>
          </a:xfrm>
        </p:spPr>
        <p:txBody>
          <a:bodyPr/>
          <a:lstStyle/>
          <a:p>
            <a:pPr algn="ctr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Сферы употребления русского языка</a:t>
            </a:r>
            <a:b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14313" y="1600200"/>
          <a:ext cx="8805862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566"/>
    </mc:Choice>
    <mc:Fallback>
      <p:transition spd="slow" advTm="155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74638"/>
            <a:ext cx="8663017" cy="1143000"/>
          </a:xfrm>
        </p:spPr>
        <p:txBody>
          <a:bodyPr/>
          <a:lstStyle/>
          <a:p>
            <a:pPr algn="ctr"/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Метапредметность русского языка</a:t>
            </a:r>
            <a:endParaRPr lang="ru-RU" sz="40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85750" y="1600200"/>
          <a:ext cx="8734425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642"/>
    </mc:Choice>
    <mc:Fallback>
      <p:transition spd="slow" advTm="486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274638"/>
            <a:ext cx="8305827" cy="1143000"/>
          </a:xfrm>
        </p:spPr>
        <p:txBody>
          <a:bodyPr/>
          <a:lstStyle/>
          <a:p>
            <a:pPr algn="ctr"/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Задача педагога</a:t>
            </a:r>
            <a:endParaRPr lang="ru-RU" sz="40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1600200"/>
            <a:ext cx="8663017" cy="4525963"/>
          </a:xfrm>
        </p:spPr>
        <p:txBody>
          <a:bodyPr/>
          <a:lstStyle/>
          <a:p>
            <a:pPr algn="just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Ученик-инофон должен не просто научиться говорить, читать и писать по-русски, он должен освоить учебно-научный стиль речи, для того чтобы получать полноценное образование наряду с носителями русского языка. </a:t>
            </a:r>
          </a:p>
          <a:p>
            <a:pPr algn="just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бытовой сфере ребёнок-инофон должен освоить русский язык на уровне правильного восприятия пословиц, загадок, фразеологизмов. Это поможет ему избежать интерференции.</a:t>
            </a:r>
          </a:p>
          <a:p>
            <a:pPr algn="just"/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564"/>
    </mc:Choice>
    <mc:Fallback>
      <p:transition spd="slow" advTm="355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571472" y="214290"/>
            <a:ext cx="8215370" cy="1143000"/>
          </a:xfrm>
        </p:spPr>
        <p:txBody>
          <a:bodyPr/>
          <a:lstStyle/>
          <a:p>
            <a:pPr algn="ctr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Пути преодоления трудностей</a:t>
            </a:r>
            <a:endParaRPr lang="ru-RU" sz="36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2844" y="1600200"/>
            <a:ext cx="8877331" cy="4525963"/>
          </a:xfrm>
        </p:spPr>
        <p:txBody>
          <a:bodyPr/>
          <a:lstStyle/>
          <a:p>
            <a:pPr algn="just"/>
            <a:r>
              <a:rPr lang="ru-RU" dirty="0" smtClean="0"/>
              <a:t>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возможность </a:t>
            </a:r>
            <a:r>
              <a:rPr lang="ru-RU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дополнительного образования; </a:t>
            </a:r>
            <a:endParaRPr lang="en-US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внеурочная деятельность; </a:t>
            </a:r>
            <a:endParaRPr lang="en-US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система коррекционных, логопедических занятий по русскому языку; </a:t>
            </a:r>
            <a:endParaRPr lang="en-US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использование информационных технологий; </a:t>
            </a:r>
            <a:endParaRPr lang="en-US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использование возможностей образовательной среды, проектных технологий;</a:t>
            </a:r>
            <a:endParaRPr lang="en-US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создание методических пособий для обучения детей мигрантов русскому языку.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95245" y="1752600"/>
            <a:ext cx="842016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</a:t>
            </a:r>
            <a:endParaRPr kumimoji="0" lang="ru-RU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00115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74638"/>
            <a:ext cx="8734455" cy="114300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помощь учителю начальных классов</a:t>
            </a:r>
            <a:endParaRPr lang="ru-RU" dirty="0"/>
          </a:p>
        </p:txBody>
      </p:sp>
      <p:pic>
        <p:nvPicPr>
          <p:cNvPr id="4098" name="Picture 2" descr="C:\Users\user\Desktop\Наш сборник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14612" y="1500174"/>
            <a:ext cx="3527091" cy="4932747"/>
          </a:xfrm>
          <a:prstGeom prst="rect">
            <a:avLst/>
          </a:prstGeom>
          <a:noFill/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1064"/>
    </mc:Choice>
    <mc:Fallback>
      <p:transition spd="slow" advTm="2310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ex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itl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ext"/>
</p:tagLst>
</file>

<file path=ppt/theme/theme1.xml><?xml version="1.0" encoding="utf-8"?>
<a:theme xmlns:a="http://schemas.openxmlformats.org/drawingml/2006/main" name="ind_0011_slide">
  <a:themeElements>
    <a:clrScheme name="Тема Office 2">
      <a:dk1>
        <a:srgbClr val="000000"/>
      </a:dk1>
      <a:lt1>
        <a:srgbClr val="A9CFC0"/>
      </a:lt1>
      <a:dk2>
        <a:srgbClr val="000000"/>
      </a:dk2>
      <a:lt2>
        <a:srgbClr val="A8A8A8"/>
      </a:lt2>
      <a:accent1>
        <a:srgbClr val="596B2E"/>
      </a:accent1>
      <a:accent2>
        <a:srgbClr val="2E386B"/>
      </a:accent2>
      <a:accent3>
        <a:srgbClr val="D1E4DC"/>
      </a:accent3>
      <a:accent4>
        <a:srgbClr val="000000"/>
      </a:accent4>
      <a:accent5>
        <a:srgbClr val="B5BAAD"/>
      </a:accent5>
      <a:accent6>
        <a:srgbClr val="293260"/>
      </a:accent6>
      <a:hlink>
        <a:srgbClr val="2E6B53"/>
      </a:hlink>
      <a:folHlink>
        <a:srgbClr val="2E516B"/>
      </a:folHlink>
    </a:clrScheme>
    <a:fontScheme name="Тема 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ма Office 1">
        <a:dk1>
          <a:srgbClr val="000000"/>
        </a:dk1>
        <a:lt1>
          <a:srgbClr val="A9CFC0"/>
        </a:lt1>
        <a:dk2>
          <a:srgbClr val="000000"/>
        </a:dk2>
        <a:lt2>
          <a:srgbClr val="A8A8A8"/>
        </a:lt2>
        <a:accent1>
          <a:srgbClr val="689C3B"/>
        </a:accent1>
        <a:accent2>
          <a:srgbClr val="4D806B"/>
        </a:accent2>
        <a:accent3>
          <a:srgbClr val="D1E4DC"/>
        </a:accent3>
        <a:accent4>
          <a:srgbClr val="000000"/>
        </a:accent4>
        <a:accent5>
          <a:srgbClr val="B9CBAF"/>
        </a:accent5>
        <a:accent6>
          <a:srgbClr val="457360"/>
        </a:accent6>
        <a:hlink>
          <a:srgbClr val="436426"/>
        </a:hlink>
        <a:folHlink>
          <a:srgbClr val="26594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A9CFC0"/>
        </a:lt1>
        <a:dk2>
          <a:srgbClr val="000000"/>
        </a:dk2>
        <a:lt2>
          <a:srgbClr val="A8A8A8"/>
        </a:lt2>
        <a:accent1>
          <a:srgbClr val="596B2E"/>
        </a:accent1>
        <a:accent2>
          <a:srgbClr val="2E386B"/>
        </a:accent2>
        <a:accent3>
          <a:srgbClr val="D1E4DC"/>
        </a:accent3>
        <a:accent4>
          <a:srgbClr val="000000"/>
        </a:accent4>
        <a:accent5>
          <a:srgbClr val="B5BAAD"/>
        </a:accent5>
        <a:accent6>
          <a:srgbClr val="293260"/>
        </a:accent6>
        <a:hlink>
          <a:srgbClr val="2E6B53"/>
        </a:hlink>
        <a:folHlink>
          <a:srgbClr val="2E516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A9CFC0"/>
        </a:lt1>
        <a:dk2>
          <a:srgbClr val="000000"/>
        </a:dk2>
        <a:lt2>
          <a:srgbClr val="A8A8A8"/>
        </a:lt2>
        <a:accent1>
          <a:srgbClr val="6C5014"/>
        </a:accent1>
        <a:accent2>
          <a:srgbClr val="2E6B53"/>
        </a:accent2>
        <a:accent3>
          <a:srgbClr val="D1E4DC"/>
        </a:accent3>
        <a:accent4>
          <a:srgbClr val="000000"/>
        </a:accent4>
        <a:accent5>
          <a:srgbClr val="BAB3AA"/>
        </a:accent5>
        <a:accent6>
          <a:srgbClr val="29604A"/>
        </a:accent6>
        <a:hlink>
          <a:srgbClr val="6B4D2E"/>
        </a:hlink>
        <a:folHlink>
          <a:srgbClr val="6B2E4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A9CFC0"/>
        </a:lt1>
        <a:dk2>
          <a:srgbClr val="000000"/>
        </a:dk2>
        <a:lt2>
          <a:srgbClr val="A8A8A8"/>
        </a:lt2>
        <a:accent1>
          <a:srgbClr val="6B652E"/>
        </a:accent1>
        <a:accent2>
          <a:srgbClr val="2E6B53"/>
        </a:accent2>
        <a:accent3>
          <a:srgbClr val="D1E4DC"/>
        </a:accent3>
        <a:accent4>
          <a:srgbClr val="000000"/>
        </a:accent4>
        <a:accent5>
          <a:srgbClr val="BAB8AD"/>
        </a:accent5>
        <a:accent6>
          <a:srgbClr val="29604A"/>
        </a:accent6>
        <a:hlink>
          <a:srgbClr val="6B3D2E"/>
        </a:hlink>
        <a:folHlink>
          <a:srgbClr val="432E6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689C3B"/>
        </a:accent1>
        <a:accent2>
          <a:srgbClr val="4D806B"/>
        </a:accent2>
        <a:accent3>
          <a:srgbClr val="FFFFFF"/>
        </a:accent3>
        <a:accent4>
          <a:srgbClr val="000000"/>
        </a:accent4>
        <a:accent5>
          <a:srgbClr val="B9CBAF"/>
        </a:accent5>
        <a:accent6>
          <a:srgbClr val="457360"/>
        </a:accent6>
        <a:hlink>
          <a:srgbClr val="436426"/>
        </a:hlink>
        <a:folHlink>
          <a:srgbClr val="26594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596B2E"/>
        </a:accent1>
        <a:accent2>
          <a:srgbClr val="2E386B"/>
        </a:accent2>
        <a:accent3>
          <a:srgbClr val="FFFFFF"/>
        </a:accent3>
        <a:accent4>
          <a:srgbClr val="000000"/>
        </a:accent4>
        <a:accent5>
          <a:srgbClr val="B5BAAD"/>
        </a:accent5>
        <a:accent6>
          <a:srgbClr val="293260"/>
        </a:accent6>
        <a:hlink>
          <a:srgbClr val="2E6B53"/>
        </a:hlink>
        <a:folHlink>
          <a:srgbClr val="2E516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6C5014"/>
        </a:accent1>
        <a:accent2>
          <a:srgbClr val="2E6B53"/>
        </a:accent2>
        <a:accent3>
          <a:srgbClr val="FFFFFF"/>
        </a:accent3>
        <a:accent4>
          <a:srgbClr val="000000"/>
        </a:accent4>
        <a:accent5>
          <a:srgbClr val="BAB3AA"/>
        </a:accent5>
        <a:accent6>
          <a:srgbClr val="29604A"/>
        </a:accent6>
        <a:hlink>
          <a:srgbClr val="6B4D2E"/>
        </a:hlink>
        <a:folHlink>
          <a:srgbClr val="6B2E4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8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6B652E"/>
        </a:accent1>
        <a:accent2>
          <a:srgbClr val="2E6B53"/>
        </a:accent2>
        <a:accent3>
          <a:srgbClr val="FFFFFF"/>
        </a:accent3>
        <a:accent4>
          <a:srgbClr val="000000"/>
        </a:accent4>
        <a:accent5>
          <a:srgbClr val="BAB8AD"/>
        </a:accent5>
        <a:accent6>
          <a:srgbClr val="29604A"/>
        </a:accent6>
        <a:hlink>
          <a:srgbClr val="6B3D2E"/>
        </a:hlink>
        <a:folHlink>
          <a:srgbClr val="432E6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2">
      <a:dk1>
        <a:srgbClr val="000000"/>
      </a:dk1>
      <a:lt1>
        <a:srgbClr val="A9CFC0"/>
      </a:lt1>
      <a:dk2>
        <a:srgbClr val="000000"/>
      </a:dk2>
      <a:lt2>
        <a:srgbClr val="A8A8A8"/>
      </a:lt2>
      <a:accent1>
        <a:srgbClr val="596B2E"/>
      </a:accent1>
      <a:accent2>
        <a:srgbClr val="2E386B"/>
      </a:accent2>
      <a:accent3>
        <a:srgbClr val="D1E4DC"/>
      </a:accent3>
      <a:accent4>
        <a:srgbClr val="000000"/>
      </a:accent4>
      <a:accent5>
        <a:srgbClr val="B5BAAD"/>
      </a:accent5>
      <a:accent6>
        <a:srgbClr val="293260"/>
      </a:accent6>
      <a:hlink>
        <a:srgbClr val="2E6B53"/>
      </a:hlink>
      <a:folHlink>
        <a:srgbClr val="2E516B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A9CFC0"/>
        </a:lt1>
        <a:dk2>
          <a:srgbClr val="000000"/>
        </a:dk2>
        <a:lt2>
          <a:srgbClr val="A8A8A8"/>
        </a:lt2>
        <a:accent1>
          <a:srgbClr val="689C3B"/>
        </a:accent1>
        <a:accent2>
          <a:srgbClr val="4D806B"/>
        </a:accent2>
        <a:accent3>
          <a:srgbClr val="D1E4DC"/>
        </a:accent3>
        <a:accent4>
          <a:srgbClr val="000000"/>
        </a:accent4>
        <a:accent5>
          <a:srgbClr val="B9CBAF"/>
        </a:accent5>
        <a:accent6>
          <a:srgbClr val="457360"/>
        </a:accent6>
        <a:hlink>
          <a:srgbClr val="436426"/>
        </a:hlink>
        <a:folHlink>
          <a:srgbClr val="26594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A9CFC0"/>
        </a:lt1>
        <a:dk2>
          <a:srgbClr val="000000"/>
        </a:dk2>
        <a:lt2>
          <a:srgbClr val="A8A8A8"/>
        </a:lt2>
        <a:accent1>
          <a:srgbClr val="596B2E"/>
        </a:accent1>
        <a:accent2>
          <a:srgbClr val="2E386B"/>
        </a:accent2>
        <a:accent3>
          <a:srgbClr val="D1E4DC"/>
        </a:accent3>
        <a:accent4>
          <a:srgbClr val="000000"/>
        </a:accent4>
        <a:accent5>
          <a:srgbClr val="B5BAAD"/>
        </a:accent5>
        <a:accent6>
          <a:srgbClr val="293260"/>
        </a:accent6>
        <a:hlink>
          <a:srgbClr val="2E6B53"/>
        </a:hlink>
        <a:folHlink>
          <a:srgbClr val="2E516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A9CFC0"/>
        </a:lt1>
        <a:dk2>
          <a:srgbClr val="000000"/>
        </a:dk2>
        <a:lt2>
          <a:srgbClr val="A8A8A8"/>
        </a:lt2>
        <a:accent1>
          <a:srgbClr val="6C5014"/>
        </a:accent1>
        <a:accent2>
          <a:srgbClr val="2E6B53"/>
        </a:accent2>
        <a:accent3>
          <a:srgbClr val="D1E4DC"/>
        </a:accent3>
        <a:accent4>
          <a:srgbClr val="000000"/>
        </a:accent4>
        <a:accent5>
          <a:srgbClr val="BAB3AA"/>
        </a:accent5>
        <a:accent6>
          <a:srgbClr val="29604A"/>
        </a:accent6>
        <a:hlink>
          <a:srgbClr val="6B4D2E"/>
        </a:hlink>
        <a:folHlink>
          <a:srgbClr val="6B2E4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A9CFC0"/>
        </a:lt1>
        <a:dk2>
          <a:srgbClr val="000000"/>
        </a:dk2>
        <a:lt2>
          <a:srgbClr val="A8A8A8"/>
        </a:lt2>
        <a:accent1>
          <a:srgbClr val="6B652E"/>
        </a:accent1>
        <a:accent2>
          <a:srgbClr val="2E6B53"/>
        </a:accent2>
        <a:accent3>
          <a:srgbClr val="D1E4DC"/>
        </a:accent3>
        <a:accent4>
          <a:srgbClr val="000000"/>
        </a:accent4>
        <a:accent5>
          <a:srgbClr val="BAB8AD"/>
        </a:accent5>
        <a:accent6>
          <a:srgbClr val="29604A"/>
        </a:accent6>
        <a:hlink>
          <a:srgbClr val="6B3D2E"/>
        </a:hlink>
        <a:folHlink>
          <a:srgbClr val="432E6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689C3B"/>
        </a:accent1>
        <a:accent2>
          <a:srgbClr val="4D806B"/>
        </a:accent2>
        <a:accent3>
          <a:srgbClr val="FFFFFF"/>
        </a:accent3>
        <a:accent4>
          <a:srgbClr val="000000"/>
        </a:accent4>
        <a:accent5>
          <a:srgbClr val="B9CBAF"/>
        </a:accent5>
        <a:accent6>
          <a:srgbClr val="457360"/>
        </a:accent6>
        <a:hlink>
          <a:srgbClr val="436426"/>
        </a:hlink>
        <a:folHlink>
          <a:srgbClr val="26594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596B2E"/>
        </a:accent1>
        <a:accent2>
          <a:srgbClr val="2E386B"/>
        </a:accent2>
        <a:accent3>
          <a:srgbClr val="FFFFFF"/>
        </a:accent3>
        <a:accent4>
          <a:srgbClr val="000000"/>
        </a:accent4>
        <a:accent5>
          <a:srgbClr val="B5BAAD"/>
        </a:accent5>
        <a:accent6>
          <a:srgbClr val="293260"/>
        </a:accent6>
        <a:hlink>
          <a:srgbClr val="2E6B53"/>
        </a:hlink>
        <a:folHlink>
          <a:srgbClr val="2E516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6C5014"/>
        </a:accent1>
        <a:accent2>
          <a:srgbClr val="2E6B53"/>
        </a:accent2>
        <a:accent3>
          <a:srgbClr val="FFFFFF"/>
        </a:accent3>
        <a:accent4>
          <a:srgbClr val="000000"/>
        </a:accent4>
        <a:accent5>
          <a:srgbClr val="BAB3AA"/>
        </a:accent5>
        <a:accent6>
          <a:srgbClr val="29604A"/>
        </a:accent6>
        <a:hlink>
          <a:srgbClr val="6B4D2E"/>
        </a:hlink>
        <a:folHlink>
          <a:srgbClr val="6B2E4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6B652E"/>
        </a:accent1>
        <a:accent2>
          <a:srgbClr val="2E6B53"/>
        </a:accent2>
        <a:accent3>
          <a:srgbClr val="FFFFFF"/>
        </a:accent3>
        <a:accent4>
          <a:srgbClr val="000000"/>
        </a:accent4>
        <a:accent5>
          <a:srgbClr val="BAB8AD"/>
        </a:accent5>
        <a:accent6>
          <a:srgbClr val="29604A"/>
        </a:accent6>
        <a:hlink>
          <a:srgbClr val="6B3D2E"/>
        </a:hlink>
        <a:folHlink>
          <a:srgbClr val="432E6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ind_0011_slide</Template>
  <TotalTime>470</TotalTime>
  <Words>828</Words>
  <Application>Microsoft Office PowerPoint</Application>
  <PresentationFormat>Экран (4:3)</PresentationFormat>
  <Paragraphs>89</Paragraphs>
  <Slides>26</Slides>
  <Notes>0</Notes>
  <HiddenSlides>0</HiddenSlides>
  <MMClips>26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26</vt:i4>
      </vt:variant>
    </vt:vector>
  </HeadingPairs>
  <TitlesOfParts>
    <vt:vector size="28" baseType="lpstr">
      <vt:lpstr>ind_0011_slide</vt:lpstr>
      <vt:lpstr>1_Default Design</vt:lpstr>
      <vt:lpstr>«Формы подачи языкового материала на уроках русского языка в условиях многоязычного класса»</vt:lpstr>
      <vt:lpstr>Цель поликультурного образования </vt:lpstr>
      <vt:lpstr>      Трудности обучения детей-инофонов русскому языку </vt:lpstr>
      <vt:lpstr>      Трудности обучения детей-инофонов русскому языку на уроках </vt:lpstr>
      <vt:lpstr> Сферы употребления русского языка </vt:lpstr>
      <vt:lpstr>Метапредметность русского языка</vt:lpstr>
      <vt:lpstr>Задача педагога</vt:lpstr>
      <vt:lpstr>Пути преодоления трудностей</vt:lpstr>
      <vt:lpstr>В помощь учителю начальных классов</vt:lpstr>
      <vt:lpstr>В помощь учителю, работающему в пятом классе</vt:lpstr>
      <vt:lpstr>В помощь учителю, работающему в шестом классе</vt:lpstr>
      <vt:lpstr>  Словарь общих понятий  «Первое общение» - лингвистический мост </vt:lpstr>
      <vt:lpstr>Языки словаря</vt:lpstr>
      <vt:lpstr>  Пример приветствия </vt:lpstr>
      <vt:lpstr>Пример извинения</vt:lpstr>
      <vt:lpstr>Родители</vt:lpstr>
      <vt:lpstr>Методы обучения русскому языку детей-инофонов</vt:lpstr>
      <vt:lpstr>  Методы и формы работы по обучению  русскому языку в поликультурном классе</vt:lpstr>
      <vt:lpstr>Методы и формы работы по обучению  русскому языку в поликультурном классе</vt:lpstr>
      <vt:lpstr>Методы и формы работы по обучению  русскому языку в поликультурном классе</vt:lpstr>
      <vt:lpstr>Сравнительно-сопоставительный метод </vt:lpstr>
      <vt:lpstr>Задание: найдите слова, указывающие на принадлежность пословицы чужой культуре. Объясните смысл иностранной пословицы. Подберите схожую по смыслу русскую пословицу. </vt:lpstr>
      <vt:lpstr>Задание: найдите слова, указывающие на принадлежность пословицы чужой культуре. Объясните смысл иностранной пословицы. Подберите схожую по смыслу русскую пословицу. </vt:lpstr>
      <vt:lpstr>Сравнительно-сопоставительный метод</vt:lpstr>
      <vt:lpstr>Цели диалога культур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1</cp:lastModifiedBy>
  <cp:revision>46</cp:revision>
  <dcterms:created xsi:type="dcterms:W3CDTF">2020-10-25T12:48:35Z</dcterms:created>
  <dcterms:modified xsi:type="dcterms:W3CDTF">2020-11-15T09:37:58Z</dcterms:modified>
</cp:coreProperties>
</file>