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99" r:id="rId3"/>
    <p:sldId id="300" r:id="rId4"/>
    <p:sldId id="304" r:id="rId5"/>
    <p:sldId id="312" r:id="rId6"/>
    <p:sldId id="307" r:id="rId7"/>
    <p:sldId id="308" r:id="rId8"/>
    <p:sldId id="305" r:id="rId9"/>
    <p:sldId id="310" r:id="rId10"/>
    <p:sldId id="306" r:id="rId11"/>
    <p:sldId id="311" r:id="rId12"/>
    <p:sldId id="309" r:id="rId13"/>
    <p:sldId id="285" r:id="rId14"/>
    <p:sldId id="28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3A6E8E"/>
    <a:srgbClr val="0A55A2"/>
    <a:srgbClr val="1B3281"/>
    <a:srgbClr val="7DCAFF"/>
    <a:srgbClr val="375075"/>
    <a:srgbClr val="64BDE1"/>
    <a:srgbClr val="FFFFFF"/>
    <a:srgbClr val="273478"/>
    <a:srgbClr val="FAE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7" autoAdjust="0"/>
    <p:restoredTop sz="96086" autoAdjust="0"/>
  </p:normalViewPr>
  <p:slideViewPr>
    <p:cSldViewPr snapToGrid="0">
      <p:cViewPr varScale="1">
        <p:scale>
          <a:sx n="86" d="100"/>
          <a:sy n="86" d="100"/>
        </p:scale>
        <p:origin x="-10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FDE44-3196-498E-A603-8183451638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8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8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6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 xmlns="">
        <p15:guide id="1" pos="385">
          <p15:clr>
            <a:srgbClr val="FBAE40"/>
          </p15:clr>
        </p15:guide>
        <p15:guide id="2" pos="5375">
          <p15:clr>
            <a:srgbClr val="FBAE40"/>
          </p15:clr>
        </p15:guide>
        <p15:guide id="3" orient="horz" pos="4065">
          <p15:clr>
            <a:srgbClr val="FBAE40"/>
          </p15:clr>
        </p15:guide>
        <p15:guide id="4" pos="2880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67855C-F7DC-4486-9E10-9E0C90ACF1D8}"/>
              </a:ext>
            </a:extLst>
          </p:cNvPr>
          <p:cNvSpPr txBox="1"/>
          <p:nvPr/>
        </p:nvSpPr>
        <p:spPr>
          <a:xfrm>
            <a:off x="7673466" y="1367342"/>
            <a:ext cx="4411442" cy="3145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white"/>
                </a:solidFill>
                <a:latin typeface="Calibri Light"/>
              </a:rPr>
              <a:t>Воспитание сегодня: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prstClr val="white"/>
                </a:solidFill>
                <a:latin typeface="Calibri Light"/>
              </a:rPr>
              <a:t>ресурсы и дефициты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 descr="C:\! ОТЧЕТ ИНСТИТУТА\Instrao.jpg">
            <a:extLst>
              <a:ext uri="{FF2B5EF4-FFF2-40B4-BE49-F238E27FC236}">
                <a16:creationId xmlns:a16="http://schemas.microsoft.com/office/drawing/2014/main" xmlns="" id="{7BC75AF5-7DED-4B33-949A-A0C5ECB9B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6308" r="2" b="1514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7350E8-96C2-2278-A8CA-4D13BB745E81}"/>
              </a:ext>
            </a:extLst>
          </p:cNvPr>
          <p:cNvSpPr txBox="1">
            <a:spLocks/>
          </p:cNvSpPr>
          <p:nvPr/>
        </p:nvSpPr>
        <p:spPr>
          <a:xfrm>
            <a:off x="7553659" y="5490659"/>
            <a:ext cx="4507570" cy="12216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ru-RU" sz="1800" b="1" i="1" dirty="0"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П.В. Степанов</a:t>
            </a:r>
            <a:r>
              <a:rPr lang="ru-RU" sz="1800" i="1" dirty="0"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, </a:t>
            </a:r>
            <a:br>
              <a:rPr lang="ru-RU" sz="1800" i="1" dirty="0"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</a:br>
            <a:r>
              <a:rPr lang="ru-RU" sz="1800" i="1" dirty="0" err="1"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д.п.н</a:t>
            </a:r>
            <a:r>
              <a:rPr lang="ru-RU" sz="1800" i="1" dirty="0"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., заведующий лабораторией развития личности в системе образования</a:t>
            </a:r>
          </a:p>
          <a:p>
            <a:pPr algn="r">
              <a:lnSpc>
                <a:spcPct val="80000"/>
              </a:lnSpc>
              <a:spcAft>
                <a:spcPts val="600"/>
              </a:spcAft>
            </a:pPr>
            <a:r>
              <a:rPr lang="ru-RU" sz="1800" i="1" dirty="0"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 </a:t>
            </a:r>
            <a:endParaRPr lang="ru-RU" altLang="ru-RU" sz="1800" dirty="0">
              <a:latin typeface="Times New Roman" pitchFamily="18" charset="0"/>
              <a:ea typeface="Yu Mincho Light" pitchFamily="18" charset="-128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DA97F0-FABD-4980-E557-3CC860FB0E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121120"/>
            <a:ext cx="3206392" cy="111178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730DC3C-C400-C57A-FE7A-E3F7619359A9}"/>
              </a:ext>
            </a:extLst>
          </p:cNvPr>
          <p:cNvCxnSpPr>
            <a:cxnSpLocks/>
          </p:cNvCxnSpPr>
          <p:nvPr/>
        </p:nvCxnSpPr>
        <p:spPr>
          <a:xfrm>
            <a:off x="7461823" y="2047565"/>
            <a:ext cx="0" cy="24647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644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C120CD4-39B2-9610-AEF4-FFF5C175E3BF}"/>
              </a:ext>
            </a:extLst>
          </p:cNvPr>
          <p:cNvCxnSpPr>
            <a:cxnSpLocks/>
          </p:cNvCxnSpPr>
          <p:nvPr/>
        </p:nvCxnSpPr>
        <p:spPr>
          <a:xfrm>
            <a:off x="0" y="1446907"/>
            <a:ext cx="1993900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3C68273-67B8-A31C-2D2B-0138070879D2}"/>
              </a:ext>
            </a:extLst>
          </p:cNvPr>
          <p:cNvSpPr txBox="1">
            <a:spLocks/>
          </p:cNvSpPr>
          <p:nvPr/>
        </p:nvSpPr>
        <p:spPr>
          <a:xfrm>
            <a:off x="1163434" y="214519"/>
            <a:ext cx="1102856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Дефицит неформального общения с детьми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06B599F-A620-67C1-AEE1-8A1F63C3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8" y="212680"/>
            <a:ext cx="708622" cy="95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5A3B28-1DBC-3D8F-0968-4D15BC8AC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9956"/>
            <a:ext cx="2308686" cy="1700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95E09B-2231-2BA7-AC3E-797BB1B3415C}"/>
              </a:ext>
            </a:extLst>
          </p:cNvPr>
          <p:cNvSpPr txBox="1"/>
          <p:nvPr/>
        </p:nvSpPr>
        <p:spPr>
          <a:xfrm>
            <a:off x="1705510" y="2609020"/>
            <a:ext cx="98409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Доминирование в школе функционального общения создает барьер между педагогом и ребенком, препятствуя воспитанию.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Неформальное общение – первый шаг к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профилактике агрессии </a:t>
            </a: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насилия в школе.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Почти половина школьников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(42%) </a:t>
            </a: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лишена возможности такого общения. </a:t>
            </a:r>
          </a:p>
        </p:txBody>
      </p:sp>
    </p:spTree>
    <p:extLst>
      <p:ext uri="{BB962C8B-B14F-4D97-AF65-F5344CB8AC3E}">
        <p14:creationId xmlns:p14="http://schemas.microsoft.com/office/powerpoint/2010/main" val="376430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CFE9C2-ACC7-9294-743D-DCDDB8E4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9" y="1336179"/>
            <a:ext cx="912345" cy="912345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66E3F12E-C8A6-5C02-A86A-9073F446009C}"/>
              </a:ext>
            </a:extLst>
          </p:cNvPr>
          <p:cNvCxnSpPr>
            <a:cxnSpLocks/>
          </p:cNvCxnSpPr>
          <p:nvPr/>
        </p:nvCxnSpPr>
        <p:spPr>
          <a:xfrm>
            <a:off x="0" y="1446907"/>
            <a:ext cx="1993900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83312979-BBF2-70C8-F9DF-8FCF90856AA7}"/>
              </a:ext>
            </a:extLst>
          </p:cNvPr>
          <p:cNvSpPr txBox="1">
            <a:spLocks/>
          </p:cNvSpPr>
          <p:nvPr/>
        </p:nvSpPr>
        <p:spPr>
          <a:xfrm>
            <a:off x="1163434" y="214519"/>
            <a:ext cx="1102856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Дефицит русского языка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34700612-0E1E-753A-3E71-7D07AA82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8" y="212680"/>
            <a:ext cx="708622" cy="95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278AAB9-1498-804E-2856-754D3B16C1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37" y="1771804"/>
            <a:ext cx="7159074" cy="435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71E629CB-B802-3625-8B07-2AA09D7FA8AA}"/>
              </a:ext>
            </a:extLst>
          </p:cNvPr>
          <p:cNvSpPr/>
          <p:nvPr/>
        </p:nvSpPr>
        <p:spPr>
          <a:xfrm>
            <a:off x="1965844" y="521060"/>
            <a:ext cx="8325293" cy="474212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8D0DB3-B743-BB7D-2216-25F8D47221BE}"/>
              </a:ext>
            </a:extLst>
          </p:cNvPr>
          <p:cNvSpPr txBox="1"/>
          <p:nvPr/>
        </p:nvSpPr>
        <p:spPr>
          <a:xfrm>
            <a:off x="4226345" y="1068964"/>
            <a:ext cx="3516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влиять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5F897E-C80F-7A52-163A-EB80E70E721F}"/>
              </a:ext>
            </a:extLst>
          </p:cNvPr>
          <p:cNvSpPr txBox="1"/>
          <p:nvPr/>
        </p:nvSpPr>
        <p:spPr>
          <a:xfrm>
            <a:off x="3380497" y="1881244"/>
            <a:ext cx="52994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значимым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взрослым</a:t>
            </a:r>
            <a:endParaRPr lang="ru-RU" sz="20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A3EB26-0656-ECAD-AE75-4DBA51039DFD}"/>
              </a:ext>
            </a:extLst>
          </p:cNvPr>
          <p:cNvSpPr txBox="1"/>
          <p:nvPr/>
        </p:nvSpPr>
        <p:spPr>
          <a:xfrm>
            <a:off x="3240709" y="2892123"/>
            <a:ext cx="54545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Включиться в совместную с детьми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интересную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деятельность</a:t>
            </a:r>
            <a:endParaRPr lang="ru-RU" sz="20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7B0440-7B3A-1663-94DD-2503F4B97607}"/>
              </a:ext>
            </a:extLst>
          </p:cNvPr>
          <p:cNvSpPr txBox="1"/>
          <p:nvPr/>
        </p:nvSpPr>
        <p:spPr>
          <a:xfrm>
            <a:off x="3534147" y="4085051"/>
            <a:ext cx="5188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Разнообразить</a:t>
            </a:r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деятельности в соответствии с особенностями детей</a:t>
            </a:r>
            <a:endParaRPr lang="ru-RU" sz="20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BD189E-19A2-18C0-32F4-CDE703F6EE03}"/>
              </a:ext>
            </a:extLst>
          </p:cNvPr>
          <p:cNvSpPr txBox="1"/>
          <p:nvPr/>
        </p:nvSpPr>
        <p:spPr>
          <a:xfrm rot="5400000">
            <a:off x="7458358" y="2465811"/>
            <a:ext cx="42298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Устанавливать доверительные отношения с детьми</a:t>
            </a:r>
            <a:endParaRPr lang="ru-RU" sz="20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07F437-AB21-5B99-965F-CA5CDFFA29DF}"/>
              </a:ext>
            </a:extLst>
          </p:cNvPr>
          <p:cNvSpPr txBox="1"/>
          <p:nvPr/>
        </p:nvSpPr>
        <p:spPr>
          <a:xfrm rot="16200000">
            <a:off x="1008878" y="2457521"/>
            <a:ext cx="3084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в себе незаурядность</a:t>
            </a:r>
            <a:endParaRPr lang="ru-RU" sz="20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2A9A7B-605F-D820-7508-6E50A3ECC25D}"/>
              </a:ext>
            </a:extLst>
          </p:cNvPr>
          <p:cNvSpPr txBox="1"/>
          <p:nvPr/>
        </p:nvSpPr>
        <p:spPr>
          <a:xfrm>
            <a:off x="221967" y="5820584"/>
            <a:ext cx="116528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Поддерживать мотивацию педагогов –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доверять и поощрять их профессиональную самореализацию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Левая круглая скобка 10">
            <a:extLst>
              <a:ext uri="{FF2B5EF4-FFF2-40B4-BE49-F238E27FC236}">
                <a16:creationId xmlns:a16="http://schemas.microsoft.com/office/drawing/2014/main" xmlns="" id="{1A31B827-355C-7D51-5CA8-202334B62972}"/>
              </a:ext>
            </a:extLst>
          </p:cNvPr>
          <p:cNvSpPr/>
          <p:nvPr/>
        </p:nvSpPr>
        <p:spPr>
          <a:xfrm>
            <a:off x="3424296" y="822277"/>
            <a:ext cx="336772" cy="4139689"/>
          </a:xfrm>
          <a:prstGeom prst="lef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круглая скобка 11">
            <a:extLst>
              <a:ext uri="{FF2B5EF4-FFF2-40B4-BE49-F238E27FC236}">
                <a16:creationId xmlns:a16="http://schemas.microsoft.com/office/drawing/2014/main" xmlns="" id="{338A67F7-4310-6E2D-B350-2BC058813980}"/>
              </a:ext>
            </a:extLst>
          </p:cNvPr>
          <p:cNvSpPr/>
          <p:nvPr/>
        </p:nvSpPr>
        <p:spPr>
          <a:xfrm rot="10800000">
            <a:off x="8339196" y="850852"/>
            <a:ext cx="336772" cy="4139689"/>
          </a:xfrm>
          <a:prstGeom prst="leftBracket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345CC153-2F72-C2C8-175C-DCEBDDB9DBB2}"/>
              </a:ext>
            </a:extLst>
          </p:cNvPr>
          <p:cNvSpPr/>
          <p:nvPr/>
        </p:nvSpPr>
        <p:spPr>
          <a:xfrm rot="16200000">
            <a:off x="6617013" y="1494585"/>
            <a:ext cx="336772" cy="317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A7B7C85F-7313-2FAB-EAC1-F9C17F077E4E}"/>
              </a:ext>
            </a:extLst>
          </p:cNvPr>
          <p:cNvSpPr/>
          <p:nvPr/>
        </p:nvSpPr>
        <p:spPr>
          <a:xfrm rot="16200000">
            <a:off x="5464488" y="2361360"/>
            <a:ext cx="336772" cy="317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32CF663E-7E4E-195D-C29A-C9258162B149}"/>
              </a:ext>
            </a:extLst>
          </p:cNvPr>
          <p:cNvSpPr/>
          <p:nvPr/>
        </p:nvSpPr>
        <p:spPr>
          <a:xfrm rot="16200000">
            <a:off x="4892988" y="3694860"/>
            <a:ext cx="336772" cy="317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80A7ED47-C17C-752F-845D-5C677947D202}"/>
              </a:ext>
            </a:extLst>
          </p:cNvPr>
          <p:cNvSpPr/>
          <p:nvPr/>
        </p:nvSpPr>
        <p:spPr>
          <a:xfrm rot="10800000">
            <a:off x="8807763" y="2694735"/>
            <a:ext cx="336772" cy="317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xmlns="" id="{46EE24EF-28DB-713A-6123-D7EB4356B5FC}"/>
              </a:ext>
            </a:extLst>
          </p:cNvPr>
          <p:cNvSpPr/>
          <p:nvPr/>
        </p:nvSpPr>
        <p:spPr>
          <a:xfrm>
            <a:off x="2993857" y="2645020"/>
            <a:ext cx="336772" cy="317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xmlns="" id="{BFFB5DF8-80A1-20A4-7F6B-846998232A0A}"/>
              </a:ext>
            </a:extLst>
          </p:cNvPr>
          <p:cNvSpPr/>
          <p:nvPr/>
        </p:nvSpPr>
        <p:spPr>
          <a:xfrm rot="16200000">
            <a:off x="2787963" y="5428410"/>
            <a:ext cx="336772" cy="317338"/>
          </a:xfrm>
          <a:prstGeom prst="rightArrow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2BC"/>
              </a:solidFill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xmlns="" id="{A8B32F5E-7C6F-A4AE-6EA8-E8C21F664356}"/>
              </a:ext>
            </a:extLst>
          </p:cNvPr>
          <p:cNvSpPr/>
          <p:nvPr/>
        </p:nvSpPr>
        <p:spPr>
          <a:xfrm rot="16200000">
            <a:off x="5927613" y="5428410"/>
            <a:ext cx="336772" cy="317338"/>
          </a:xfrm>
          <a:prstGeom prst="rightArrow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2BC"/>
              </a:solidFill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494B9296-563F-C676-D232-0056A1F869EA}"/>
              </a:ext>
            </a:extLst>
          </p:cNvPr>
          <p:cNvSpPr/>
          <p:nvPr/>
        </p:nvSpPr>
        <p:spPr>
          <a:xfrm rot="16200000">
            <a:off x="9007788" y="5418885"/>
            <a:ext cx="336772" cy="317338"/>
          </a:xfrm>
          <a:prstGeom prst="rightArrow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2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067855C-F7DC-4486-9E10-9E0C90ACF1D8}"/>
              </a:ext>
            </a:extLst>
          </p:cNvPr>
          <p:cNvSpPr txBox="1"/>
          <p:nvPr/>
        </p:nvSpPr>
        <p:spPr>
          <a:xfrm>
            <a:off x="7597964" y="153630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+mj-lt"/>
                <a:ea typeface="+mj-ea"/>
                <a:cs typeface="+mj-cs"/>
              </a:rPr>
              <a:t>Спасибо</a:t>
            </a:r>
            <a:r>
              <a:rPr lang="en-US" sz="54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+mj-lt"/>
                <a:ea typeface="+mj-ea"/>
                <a:cs typeface="+mj-cs"/>
              </a:rPr>
              <a:t>за</a:t>
            </a:r>
            <a:r>
              <a:rPr lang="en-US" sz="5400" b="1" dirty="0"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latin typeface="+mj-lt"/>
                <a:ea typeface="+mj-ea"/>
                <a:cs typeface="+mj-cs"/>
              </a:rPr>
              <a:t>внимание</a:t>
            </a:r>
            <a:r>
              <a:rPr lang="en-US" sz="5400" b="1" dirty="0"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2" descr="C:\! ОТЧЕТ ИНСТИТУТА\Instrao.jpg">
            <a:extLst>
              <a:ext uri="{FF2B5EF4-FFF2-40B4-BE49-F238E27FC236}">
                <a16:creationId xmlns:a16="http://schemas.microsoft.com/office/drawing/2014/main" xmlns="" id="{7BC75AF5-7DED-4B33-949A-A0C5ECB9B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6308" r="2" b="1514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E290F09-A504-F58C-5583-A6251A006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121120"/>
            <a:ext cx="3206392" cy="11117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D4E6C97-0AD4-4249-C613-02783CA8E254}"/>
              </a:ext>
            </a:extLst>
          </p:cNvPr>
          <p:cNvSpPr/>
          <p:nvPr/>
        </p:nvSpPr>
        <p:spPr>
          <a:xfrm>
            <a:off x="11504428" y="6379534"/>
            <a:ext cx="553864" cy="46783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18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C5641E-1640-4A64-AB8C-3CB1447EB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03" y="2846730"/>
            <a:ext cx="3324225" cy="3324225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A80F488-555E-4189-A3FD-64C7337E7C6A}"/>
              </a:ext>
            </a:extLst>
          </p:cNvPr>
          <p:cNvSpPr txBox="1">
            <a:spLocks/>
          </p:cNvSpPr>
          <p:nvPr/>
        </p:nvSpPr>
        <p:spPr>
          <a:xfrm>
            <a:off x="1228724" y="589887"/>
            <a:ext cx="10039350" cy="6738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 в помощь школе</a:t>
            </a:r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xmlns="" id="{BD493A77-0109-4445-9FA0-1FBCBC50E0E6}"/>
              </a:ext>
            </a:extLst>
          </p:cNvPr>
          <p:cNvSpPr txBox="1">
            <a:spLocks/>
          </p:cNvSpPr>
          <p:nvPr/>
        </p:nvSpPr>
        <p:spPr>
          <a:xfrm>
            <a:off x="337857" y="1578039"/>
            <a:ext cx="3638550" cy="12686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Методическое пособие «Воспитание в современной школе: от программы к действиям»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7ABD7D4-245A-41F5-B413-89492494B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0" y="2846731"/>
            <a:ext cx="3201644" cy="3201644"/>
          </a:xfrm>
          <a:prstGeom prst="rect">
            <a:avLst/>
          </a:prstGeom>
        </p:spPr>
      </p:pic>
      <p:sp>
        <p:nvSpPr>
          <p:cNvPr id="10" name="Заголовок 5">
            <a:extLst>
              <a:ext uri="{FF2B5EF4-FFF2-40B4-BE49-F238E27FC236}">
                <a16:creationId xmlns:a16="http://schemas.microsoft.com/office/drawing/2014/main" xmlns="" id="{0068BDE3-767E-45F7-B2A0-CD9B49C0B086}"/>
              </a:ext>
            </a:extLst>
          </p:cNvPr>
          <p:cNvSpPr txBox="1">
            <a:spLocks/>
          </p:cNvSpPr>
          <p:nvPr/>
        </p:nvSpPr>
        <p:spPr>
          <a:xfrm>
            <a:off x="4159140" y="1619465"/>
            <a:ext cx="3638550" cy="10270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Методический видеоролик «Как сделать урок воспитывающим?»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6E640DE-F8BB-4178-BCE8-5FB41697C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78" y="2846731"/>
            <a:ext cx="3324225" cy="3324225"/>
          </a:xfrm>
          <a:prstGeom prst="rect">
            <a:avLst/>
          </a:prstGeom>
        </p:spPr>
      </p:pic>
      <p:sp>
        <p:nvSpPr>
          <p:cNvPr id="15" name="Заголовок 5">
            <a:extLst>
              <a:ext uri="{FF2B5EF4-FFF2-40B4-BE49-F238E27FC236}">
                <a16:creationId xmlns:a16="http://schemas.microsoft.com/office/drawing/2014/main" xmlns="" id="{36D76E13-D3EF-4456-AEC6-F0A8764F6FD9}"/>
              </a:ext>
            </a:extLst>
          </p:cNvPr>
          <p:cNvSpPr txBox="1">
            <a:spLocks/>
          </p:cNvSpPr>
          <p:nvPr/>
        </p:nvSpPr>
        <p:spPr>
          <a:xfrm>
            <a:off x="8122678" y="1596376"/>
            <a:ext cx="3638550" cy="10270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Цифровое интерактивное пособие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«Воспитание на уроке»</a:t>
            </a:r>
          </a:p>
        </p:txBody>
      </p:sp>
    </p:spTree>
    <p:extLst>
      <p:ext uri="{BB962C8B-B14F-4D97-AF65-F5344CB8AC3E}">
        <p14:creationId xmlns:p14="http://schemas.microsoft.com/office/powerpoint/2010/main" val="39846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C120CD4-39B2-9610-AEF4-FFF5C175E3BF}"/>
              </a:ext>
            </a:extLst>
          </p:cNvPr>
          <p:cNvCxnSpPr>
            <a:cxnSpLocks/>
          </p:cNvCxnSpPr>
          <p:nvPr/>
        </p:nvCxnSpPr>
        <p:spPr>
          <a:xfrm>
            <a:off x="0" y="1446907"/>
            <a:ext cx="1993900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3C68273-67B8-A31C-2D2B-0138070879D2}"/>
              </a:ext>
            </a:extLst>
          </p:cNvPr>
          <p:cNvSpPr txBox="1">
            <a:spLocks/>
          </p:cNvSpPr>
          <p:nvPr/>
        </p:nvSpPr>
        <p:spPr>
          <a:xfrm>
            <a:off x="1071956" y="1708"/>
            <a:ext cx="7691043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ресурсы воспитания - 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0C78ED7-826C-7073-EB44-467931236D10}"/>
              </a:ext>
            </a:extLst>
          </p:cNvPr>
          <p:cNvSpPr/>
          <p:nvPr/>
        </p:nvSpPr>
        <p:spPr>
          <a:xfrm>
            <a:off x="4743329" y="2935530"/>
            <a:ext cx="2705342" cy="2027583"/>
          </a:xfrm>
          <a:prstGeom prst="ellipse">
            <a:avLst/>
          </a:prstGeom>
          <a:solidFill>
            <a:srgbClr val="3A6E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Программа воспитания и календарный план?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D6B7E73B-C638-ADDB-4E1B-D3C577D46EE1}"/>
              </a:ext>
            </a:extLst>
          </p:cNvPr>
          <p:cNvSpPr/>
          <p:nvPr/>
        </p:nvSpPr>
        <p:spPr>
          <a:xfrm>
            <a:off x="1318500" y="4323848"/>
            <a:ext cx="2990264" cy="2292626"/>
          </a:xfrm>
          <a:prstGeom prst="ellipse">
            <a:avLst/>
          </a:prstGeom>
          <a:solidFill>
            <a:srgbClr val="3A6E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Материальное стимулирование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F978EBE4-EE3A-807C-C268-F9491F510CE0}"/>
              </a:ext>
            </a:extLst>
          </p:cNvPr>
          <p:cNvSpPr/>
          <p:nvPr/>
        </p:nvSpPr>
        <p:spPr>
          <a:xfrm>
            <a:off x="8037444" y="1921738"/>
            <a:ext cx="2705342" cy="2027583"/>
          </a:xfrm>
          <a:prstGeom prst="ellipse">
            <a:avLst/>
          </a:prstGeom>
          <a:solidFill>
            <a:srgbClr val="3A6E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Общественный статус педагога?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A221D59-0CE0-5C63-AA5B-3CC5D6035B58}"/>
              </a:ext>
            </a:extLst>
          </p:cNvPr>
          <p:cNvSpPr/>
          <p:nvPr/>
        </p:nvSpPr>
        <p:spPr>
          <a:xfrm>
            <a:off x="8037444" y="4323848"/>
            <a:ext cx="2705342" cy="2114695"/>
          </a:xfrm>
          <a:prstGeom prst="ellipse">
            <a:avLst/>
          </a:prstGeom>
          <a:solidFill>
            <a:srgbClr val="3A6E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Цифровой контент?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7C6FC7E-DDD1-8422-EA5D-F10679D9BDE5}"/>
              </a:ext>
            </a:extLst>
          </p:cNvPr>
          <p:cNvSpPr/>
          <p:nvPr/>
        </p:nvSpPr>
        <p:spPr>
          <a:xfrm>
            <a:off x="1318500" y="1921738"/>
            <a:ext cx="2836056" cy="2027583"/>
          </a:xfrm>
          <a:prstGeom prst="ellipse">
            <a:avLst/>
          </a:prstGeom>
          <a:solidFill>
            <a:srgbClr val="3A6E8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Техническое оснащение?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28C9CB56-49A9-6FA3-105D-7F8F179B4800}"/>
              </a:ext>
            </a:extLst>
          </p:cNvPr>
          <p:cNvSpPr txBox="1">
            <a:spLocks/>
          </p:cNvSpPr>
          <p:nvPr/>
        </p:nvSpPr>
        <p:spPr>
          <a:xfrm>
            <a:off x="1071956" y="363858"/>
            <a:ext cx="11020856" cy="13216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педагога и его статус в глазах детей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06B599F-A620-67C1-AEE1-8A1F63C3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8" y="212680"/>
            <a:ext cx="708622" cy="95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1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72B75C8-D323-C8B9-1C72-0DEBCA6E4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64" y="1068638"/>
            <a:ext cx="3225073" cy="5763961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28C9CB56-49A9-6FA3-105D-7F8F179B4800}"/>
              </a:ext>
            </a:extLst>
          </p:cNvPr>
          <p:cNvSpPr txBox="1">
            <a:spLocks/>
          </p:cNvSpPr>
          <p:nvPr/>
        </p:nvSpPr>
        <p:spPr>
          <a:xfrm>
            <a:off x="1071956" y="363858"/>
            <a:ext cx="11020856" cy="13216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</a:t>
            </a: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 и его статус в глазах детей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06B599F-A620-67C1-AEE1-8A1F63C3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8" y="212680"/>
            <a:ext cx="708622" cy="95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C120CD4-39B2-9610-AEF4-FFF5C175E3BF}"/>
              </a:ext>
            </a:extLst>
          </p:cNvPr>
          <p:cNvCxnSpPr>
            <a:cxnSpLocks/>
          </p:cNvCxnSpPr>
          <p:nvPr/>
        </p:nvCxnSpPr>
        <p:spPr>
          <a:xfrm>
            <a:off x="0" y="1446907"/>
            <a:ext cx="1993900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3C68273-67B8-A31C-2D2B-0138070879D2}"/>
              </a:ext>
            </a:extLst>
          </p:cNvPr>
          <p:cNvSpPr txBox="1">
            <a:spLocks/>
          </p:cNvSpPr>
          <p:nvPr/>
        </p:nvSpPr>
        <p:spPr>
          <a:xfrm>
            <a:off x="1071956" y="-3985"/>
            <a:ext cx="7691043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ресурсы воспитания -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EF3EEC6-BE10-11A3-4AAD-A38A605D2789}"/>
              </a:ext>
            </a:extLst>
          </p:cNvPr>
          <p:cNvSpPr txBox="1"/>
          <p:nvPr/>
        </p:nvSpPr>
        <p:spPr>
          <a:xfrm>
            <a:off x="927100" y="5478479"/>
            <a:ext cx="29575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Детская игра</a:t>
            </a:r>
          </a:p>
          <a:p>
            <a:pPr algn="r"/>
            <a:r>
              <a:rPr lang="ru-RU" sz="2000" dirty="0"/>
              <a:t>Миссионерство</a:t>
            </a:r>
          </a:p>
          <a:p>
            <a:pPr algn="r"/>
            <a:r>
              <a:rPr lang="ru-RU" sz="2000" dirty="0"/>
              <a:t>Творчество художника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822537-55D2-D4AE-BD8B-01194879859B}"/>
              </a:ext>
            </a:extLst>
          </p:cNvPr>
          <p:cNvSpPr txBox="1"/>
          <p:nvPr/>
        </p:nvSpPr>
        <p:spPr>
          <a:xfrm>
            <a:off x="8256516" y="5478479"/>
            <a:ext cx="32115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Помощь по дому</a:t>
            </a:r>
          </a:p>
          <a:p>
            <a:r>
              <a:rPr lang="ru-RU" sz="2000" dirty="0"/>
              <a:t>Работа диктора</a:t>
            </a:r>
          </a:p>
          <a:p>
            <a:r>
              <a:rPr lang="ru-RU" sz="2000" dirty="0"/>
              <a:t>Труд маляра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D5F024A-D480-1567-3158-C0B6DAE8B254}"/>
              </a:ext>
            </a:extLst>
          </p:cNvPr>
          <p:cNvSpPr txBox="1"/>
          <p:nvPr/>
        </p:nvSpPr>
        <p:spPr>
          <a:xfrm>
            <a:off x="6456590" y="1499217"/>
            <a:ext cx="5636222" cy="1815882"/>
          </a:xfrm>
          <a:prstGeom prst="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pPr algn="r"/>
            <a:endParaRPr lang="ru-RU" sz="2000" b="1" u="sng" kern="0" dirty="0">
              <a:latin typeface="Bahnschrift" panose="020B0502040204020203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r"/>
            <a:r>
              <a:rPr lang="ru-RU" sz="2400" b="1" u="sng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Мотивируют: </a:t>
            </a:r>
          </a:p>
          <a:p>
            <a:pPr algn="r"/>
            <a:r>
              <a:rPr lang="ru-RU" sz="2400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доверие и поддержка руководства</a:t>
            </a:r>
          </a:p>
          <a:p>
            <a:pPr algn="r"/>
            <a:r>
              <a:rPr lang="ru-RU" sz="2400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возможность самореализации</a:t>
            </a:r>
          </a:p>
          <a:p>
            <a:pPr algn="r"/>
            <a:endParaRPr lang="ru-RU" sz="2000" kern="0" dirty="0">
              <a:latin typeface="Bahnschrift" panose="020B0502040204020203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3C1508F-46ED-4DDD-5475-7B7DDBE83DAB}"/>
              </a:ext>
            </a:extLst>
          </p:cNvPr>
          <p:cNvSpPr txBox="1"/>
          <p:nvPr/>
        </p:nvSpPr>
        <p:spPr>
          <a:xfrm>
            <a:off x="116878" y="5435999"/>
            <a:ext cx="5052022" cy="1200329"/>
          </a:xfrm>
          <a:prstGeom prst="rect">
            <a:avLst/>
          </a:prstGeom>
          <a:noFill/>
          <a:ln w="38100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ru-RU" sz="2400" b="1" u="sng" kern="0" dirty="0" err="1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Демотивируют</a:t>
            </a:r>
            <a:r>
              <a:rPr lang="ru-RU" sz="2400" b="1" u="sng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400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отсутствие свободного времени</a:t>
            </a:r>
          </a:p>
          <a:p>
            <a:r>
              <a:rPr lang="ru-RU" sz="2400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навязанные мероприятия</a:t>
            </a: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xmlns="" id="{E28CB41A-7954-C556-D032-9E35CBCD6D3C}"/>
              </a:ext>
            </a:extLst>
          </p:cNvPr>
          <p:cNvSpPr/>
          <p:nvPr/>
        </p:nvSpPr>
        <p:spPr>
          <a:xfrm rot="16200000">
            <a:off x="9322822" y="1665030"/>
            <a:ext cx="578443" cy="500529"/>
          </a:xfrm>
          <a:prstGeom prst="rightArrow">
            <a:avLst>
              <a:gd name="adj1" fmla="val 50000"/>
              <a:gd name="adj2" fmla="val 7762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xmlns="" id="{3D5A79CF-ABFA-8716-28B0-FAA5D672740B}"/>
              </a:ext>
            </a:extLst>
          </p:cNvPr>
          <p:cNvSpPr/>
          <p:nvPr/>
        </p:nvSpPr>
        <p:spPr>
          <a:xfrm rot="5400000">
            <a:off x="2635514" y="5299635"/>
            <a:ext cx="578443" cy="500529"/>
          </a:xfrm>
          <a:prstGeom prst="rightArrow">
            <a:avLst>
              <a:gd name="adj1" fmla="val 50000"/>
              <a:gd name="adj2" fmla="val 776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3" grpId="0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72B75C8-D323-C8B9-1C72-0DEBCA6E4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64" y="1068638"/>
            <a:ext cx="3225073" cy="5763961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28C9CB56-49A9-6FA3-105D-7F8F179B4800}"/>
              </a:ext>
            </a:extLst>
          </p:cNvPr>
          <p:cNvSpPr txBox="1">
            <a:spLocks/>
          </p:cNvSpPr>
          <p:nvPr/>
        </p:nvSpPr>
        <p:spPr>
          <a:xfrm>
            <a:off x="1071956" y="363858"/>
            <a:ext cx="11020856" cy="13216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 педагога и его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статус</a:t>
            </a: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глазах детей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06B599F-A620-67C1-AEE1-8A1F63C3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8" y="212680"/>
            <a:ext cx="708622" cy="95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C120CD4-39B2-9610-AEF4-FFF5C175E3BF}"/>
              </a:ext>
            </a:extLst>
          </p:cNvPr>
          <p:cNvCxnSpPr>
            <a:cxnSpLocks/>
          </p:cNvCxnSpPr>
          <p:nvPr/>
        </p:nvCxnSpPr>
        <p:spPr>
          <a:xfrm>
            <a:off x="0" y="1446907"/>
            <a:ext cx="1993900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3C68273-67B8-A31C-2D2B-0138070879D2}"/>
              </a:ext>
            </a:extLst>
          </p:cNvPr>
          <p:cNvSpPr txBox="1">
            <a:spLocks/>
          </p:cNvSpPr>
          <p:nvPr/>
        </p:nvSpPr>
        <p:spPr>
          <a:xfrm>
            <a:off x="1071956" y="-3985"/>
            <a:ext cx="7691043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Главные ресурсы воспитания - </a:t>
            </a:r>
          </a:p>
        </p:txBody>
      </p:sp>
      <p:sp>
        <p:nvSpPr>
          <p:cNvPr id="4" name="Текст 14">
            <a:extLst>
              <a:ext uri="{FF2B5EF4-FFF2-40B4-BE49-F238E27FC236}">
                <a16:creationId xmlns:a16="http://schemas.microsoft.com/office/drawing/2014/main" xmlns="" id="{0F545B2A-4338-214B-5658-491FFAA65B10}"/>
              </a:ext>
            </a:extLst>
          </p:cNvPr>
          <p:cNvSpPr txBox="1">
            <a:spLocks/>
          </p:cNvSpPr>
          <p:nvPr/>
        </p:nvSpPr>
        <p:spPr>
          <a:xfrm>
            <a:off x="364097" y="2253288"/>
            <a:ext cx="3856124" cy="4394904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sz="1400" b="1" u="sng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b="1" kern="0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  </a:t>
            </a:r>
            <a:r>
              <a:rPr lang="ru-RU" sz="2400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На мировоззрение ребенка большее влияние оказывает тот, кто является для него </a:t>
            </a:r>
            <a:r>
              <a:rPr lang="ru-RU" sz="2400" u="sng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значимым</a:t>
            </a:r>
            <a:r>
              <a:rPr lang="ru-RU" sz="2400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взрослым, кому он </a:t>
            </a:r>
            <a:r>
              <a:rPr lang="ru-RU" sz="2400" u="sng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доверяет</a:t>
            </a:r>
            <a:r>
              <a:rPr lang="ru-RU" sz="2400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с кем чувствует свою </a:t>
            </a:r>
            <a:r>
              <a:rPr lang="ru-RU" sz="2400" u="sng" kern="0" dirty="0">
                <a:solidFill>
                  <a:srgbClr val="0072BC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общность.</a:t>
            </a:r>
          </a:p>
          <a:p>
            <a:endParaRPr lang="ru-RU" dirty="0"/>
          </a:p>
        </p:txBody>
      </p:sp>
      <p:pic>
        <p:nvPicPr>
          <p:cNvPr id="7" name="Picture 2" descr="Владимир Караковский и его воспитательная система">
            <a:extLst>
              <a:ext uri="{FF2B5EF4-FFF2-40B4-BE49-F238E27FC236}">
                <a16:creationId xmlns:a16="http://schemas.microsoft.com/office/drawing/2014/main" xmlns="" id="{CDA53826-632D-43B5-F1EB-983E95BF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32154" y="3885313"/>
            <a:ext cx="1547633" cy="221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B28C77-A9CA-1734-18DF-6035C82F1DCC}"/>
              </a:ext>
            </a:extLst>
          </p:cNvPr>
          <p:cNvSpPr txBox="1"/>
          <p:nvPr/>
        </p:nvSpPr>
        <p:spPr>
          <a:xfrm>
            <a:off x="9634370" y="6124810"/>
            <a:ext cx="274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 err="1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В.А.Караковский</a:t>
            </a:r>
            <a:endParaRPr lang="ru-RU" i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xmlns="" id="{C8B18D14-9B79-0240-E401-0BA1F700397D}"/>
              </a:ext>
            </a:extLst>
          </p:cNvPr>
          <p:cNvSpPr/>
          <p:nvPr/>
        </p:nvSpPr>
        <p:spPr>
          <a:xfrm>
            <a:off x="6815470" y="1306355"/>
            <a:ext cx="4304574" cy="1802449"/>
          </a:xfrm>
          <a:prstGeom prst="wedgeEllipseCallout">
            <a:avLst>
              <a:gd name="adj1" fmla="val 26492"/>
              <a:gd name="adj2" fmla="val 104506"/>
            </a:avLst>
          </a:prstGeom>
          <a:solidFill>
            <a:srgbClr val="3A6E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kern="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«Дети не всегда тянутся к знаниям, но всегда тянутся к личности. Самое плохое, когда учитель – “пирожок ни с чем”»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98602C8-287A-CB15-90C2-0366B7308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12" y="1492811"/>
            <a:ext cx="2180425" cy="1333881"/>
          </a:xfrm>
          <a:prstGeom prst="rect">
            <a:avLst/>
          </a:prstGeom>
          <a:ln>
            <a:solidFill>
              <a:srgbClr val="3A6E8E"/>
            </a:solidFill>
          </a:ln>
        </p:spPr>
      </p:pic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4646135D-BD83-AA44-8DE6-1E34F5BC8952}"/>
              </a:ext>
            </a:extLst>
          </p:cNvPr>
          <p:cNvSpPr/>
          <p:nvPr/>
        </p:nvSpPr>
        <p:spPr>
          <a:xfrm rot="5400000">
            <a:off x="566534" y="2858288"/>
            <a:ext cx="367748" cy="27666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xmlns="" id="{4DB0AD28-073E-2092-FA67-0BB5AABD124F}"/>
              </a:ext>
            </a:extLst>
          </p:cNvPr>
          <p:cNvSpPr/>
          <p:nvPr/>
        </p:nvSpPr>
        <p:spPr>
          <a:xfrm rot="5400000">
            <a:off x="420764" y="2861603"/>
            <a:ext cx="367748" cy="27666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6953E8D4-31AC-A58B-D29C-2D5FCC5713B8}"/>
              </a:ext>
            </a:extLst>
          </p:cNvPr>
          <p:cNvSpPr/>
          <p:nvPr/>
        </p:nvSpPr>
        <p:spPr>
          <a:xfrm>
            <a:off x="1993900" y="2629639"/>
            <a:ext cx="10033000" cy="4050562"/>
          </a:xfrm>
          <a:prstGeom prst="rect">
            <a:avLst/>
          </a:prstGeom>
          <a:solidFill>
            <a:srgbClr val="0072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C120CD4-39B2-9610-AEF4-FFF5C175E3BF}"/>
              </a:ext>
            </a:extLst>
          </p:cNvPr>
          <p:cNvCxnSpPr>
            <a:cxnSpLocks/>
          </p:cNvCxnSpPr>
          <p:nvPr/>
        </p:nvCxnSpPr>
        <p:spPr>
          <a:xfrm>
            <a:off x="0" y="1446907"/>
            <a:ext cx="1993900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3C68273-67B8-A31C-2D2B-0138070879D2}"/>
              </a:ext>
            </a:extLst>
          </p:cNvPr>
          <p:cNvSpPr txBox="1">
            <a:spLocks/>
          </p:cNvSpPr>
          <p:nvPr/>
        </p:nvSpPr>
        <p:spPr>
          <a:xfrm>
            <a:off x="1163435" y="214519"/>
            <a:ext cx="327935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Дефицит… 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28C9CB56-49A9-6FA3-105D-7F8F179B4800}"/>
              </a:ext>
            </a:extLst>
          </p:cNvPr>
          <p:cNvSpPr txBox="1">
            <a:spLocks/>
          </p:cNvSpPr>
          <p:nvPr/>
        </p:nvSpPr>
        <p:spPr>
          <a:xfrm>
            <a:off x="4391251" y="19878"/>
            <a:ext cx="3108922" cy="13216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понимания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06B599F-A620-67C1-AEE1-8A1F63C3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8" y="212680"/>
            <a:ext cx="708622" cy="95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33594B-6D7E-9477-C7D4-320B20898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510748"/>
            <a:ext cx="2006602" cy="5347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EFFFF9-6385-7007-5338-E113049193C9}"/>
              </a:ext>
            </a:extLst>
          </p:cNvPr>
          <p:cNvSpPr txBox="1"/>
          <p:nvPr/>
        </p:nvSpPr>
        <p:spPr>
          <a:xfrm>
            <a:off x="2197389" y="1352031"/>
            <a:ext cx="10200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–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немероприятийно</a:t>
            </a: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Важны не отдельные мероприятия, а постоянные интересные деятельности с большим количеством малых дел и повседневного общения</a:t>
            </a:r>
            <a:endParaRPr lang="ru-RU" sz="24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48827561-7A2A-A7AA-E5C3-287A6B763603}"/>
              </a:ext>
            </a:extLst>
          </p:cNvPr>
          <p:cNvSpPr/>
          <p:nvPr/>
        </p:nvSpPr>
        <p:spPr>
          <a:xfrm>
            <a:off x="8128125" y="3790641"/>
            <a:ext cx="3101108" cy="2749857"/>
          </a:xfrm>
          <a:custGeom>
            <a:avLst/>
            <a:gdLst>
              <a:gd name="connsiteX0" fmla="*/ 1290613 w 4456600"/>
              <a:gd name="connsiteY0" fmla="*/ 4199199 h 4573259"/>
              <a:gd name="connsiteX1" fmla="*/ 1231620 w 4456600"/>
              <a:gd name="connsiteY1" fmla="*/ 4051715 h 4573259"/>
              <a:gd name="connsiteX2" fmla="*/ 1192291 w 4456600"/>
              <a:gd name="connsiteY2" fmla="*/ 3943560 h 4573259"/>
              <a:gd name="connsiteX3" fmla="*/ 1162794 w 4456600"/>
              <a:gd name="connsiteY3" fmla="*/ 3894399 h 4573259"/>
              <a:gd name="connsiteX4" fmla="*/ 1143129 w 4456600"/>
              <a:gd name="connsiteY4" fmla="*/ 3845238 h 4573259"/>
              <a:gd name="connsiteX5" fmla="*/ 1005478 w 4456600"/>
              <a:gd name="connsiteY5" fmla="*/ 3619096 h 4573259"/>
              <a:gd name="connsiteX6" fmla="*/ 975981 w 4456600"/>
              <a:gd name="connsiteY6" fmla="*/ 3550270 h 4573259"/>
              <a:gd name="connsiteX7" fmla="*/ 936652 w 4456600"/>
              <a:gd name="connsiteY7" fmla="*/ 3491277 h 4573259"/>
              <a:gd name="connsiteX8" fmla="*/ 916987 w 4456600"/>
              <a:gd name="connsiteY8" fmla="*/ 3451948 h 4573259"/>
              <a:gd name="connsiteX9" fmla="*/ 907155 w 4456600"/>
              <a:gd name="connsiteY9" fmla="*/ 3383122 h 4573259"/>
              <a:gd name="connsiteX10" fmla="*/ 887491 w 4456600"/>
              <a:gd name="connsiteY10" fmla="*/ 3353625 h 4573259"/>
              <a:gd name="connsiteX11" fmla="*/ 828497 w 4456600"/>
              <a:gd name="connsiteY11" fmla="*/ 3176644 h 4573259"/>
              <a:gd name="connsiteX12" fmla="*/ 818665 w 4456600"/>
              <a:gd name="connsiteY12" fmla="*/ 3088154 h 4573259"/>
              <a:gd name="connsiteX13" fmla="*/ 808833 w 4456600"/>
              <a:gd name="connsiteY13" fmla="*/ 3048825 h 4573259"/>
              <a:gd name="connsiteX14" fmla="*/ 749839 w 4456600"/>
              <a:gd name="connsiteY14" fmla="*/ 2989831 h 4573259"/>
              <a:gd name="connsiteX15" fmla="*/ 710510 w 4456600"/>
              <a:gd name="connsiteY15" fmla="*/ 2911173 h 4573259"/>
              <a:gd name="connsiteX16" fmla="*/ 622020 w 4456600"/>
              <a:gd name="connsiteY16" fmla="*/ 2773522 h 4573259"/>
              <a:gd name="connsiteX17" fmla="*/ 592523 w 4456600"/>
              <a:gd name="connsiteY17" fmla="*/ 2694864 h 4573259"/>
              <a:gd name="connsiteX18" fmla="*/ 553194 w 4456600"/>
              <a:gd name="connsiteY18" fmla="*/ 2508051 h 4573259"/>
              <a:gd name="connsiteX19" fmla="*/ 523697 w 4456600"/>
              <a:gd name="connsiteY19" fmla="*/ 2449057 h 4573259"/>
              <a:gd name="connsiteX20" fmla="*/ 445039 w 4456600"/>
              <a:gd name="connsiteY20" fmla="*/ 2291741 h 4573259"/>
              <a:gd name="connsiteX21" fmla="*/ 356549 w 4456600"/>
              <a:gd name="connsiteY21" fmla="*/ 2242580 h 4573259"/>
              <a:gd name="connsiteX22" fmla="*/ 277891 w 4456600"/>
              <a:gd name="connsiteY22" fmla="*/ 2163922 h 4573259"/>
              <a:gd name="connsiteX23" fmla="*/ 248394 w 4456600"/>
              <a:gd name="connsiteY23" fmla="*/ 2085264 h 4573259"/>
              <a:gd name="connsiteX24" fmla="*/ 189400 w 4456600"/>
              <a:gd name="connsiteY24" fmla="*/ 1918115 h 4573259"/>
              <a:gd name="connsiteX25" fmla="*/ 169736 w 4456600"/>
              <a:gd name="connsiteY25" fmla="*/ 1770631 h 4573259"/>
              <a:gd name="connsiteX26" fmla="*/ 159904 w 4456600"/>
              <a:gd name="connsiteY26" fmla="*/ 1711638 h 4573259"/>
              <a:gd name="connsiteX27" fmla="*/ 150071 w 4456600"/>
              <a:gd name="connsiteY27" fmla="*/ 1564154 h 4573259"/>
              <a:gd name="connsiteX28" fmla="*/ 110742 w 4456600"/>
              <a:gd name="connsiteY28" fmla="*/ 1397006 h 4573259"/>
              <a:gd name="connsiteX29" fmla="*/ 100910 w 4456600"/>
              <a:gd name="connsiteY29" fmla="*/ 1249522 h 4573259"/>
              <a:gd name="connsiteX30" fmla="*/ 81246 w 4456600"/>
              <a:gd name="connsiteY30" fmla="*/ 964386 h 4573259"/>
              <a:gd name="connsiteX31" fmla="*/ 61581 w 4456600"/>
              <a:gd name="connsiteY31" fmla="*/ 826735 h 4573259"/>
              <a:gd name="connsiteX32" fmla="*/ 41916 w 4456600"/>
              <a:gd name="connsiteY32" fmla="*/ 728412 h 4573259"/>
              <a:gd name="connsiteX33" fmla="*/ 2587 w 4456600"/>
              <a:gd name="connsiteY33" fmla="*/ 344954 h 4573259"/>
              <a:gd name="connsiteX34" fmla="*/ 12420 w 4456600"/>
              <a:gd name="connsiteY34" fmla="*/ 128644 h 4573259"/>
              <a:gd name="connsiteX35" fmla="*/ 61581 w 4456600"/>
              <a:gd name="connsiteY35" fmla="*/ 167973 h 4573259"/>
              <a:gd name="connsiteX36" fmla="*/ 150071 w 4456600"/>
              <a:gd name="connsiteY36" fmla="*/ 197470 h 4573259"/>
              <a:gd name="connsiteX37" fmla="*/ 317220 w 4456600"/>
              <a:gd name="connsiteY37" fmla="*/ 207302 h 4573259"/>
              <a:gd name="connsiteX38" fmla="*/ 356549 w 4456600"/>
              <a:gd name="connsiteY38" fmla="*/ 236799 h 4573259"/>
              <a:gd name="connsiteX39" fmla="*/ 425375 w 4456600"/>
              <a:gd name="connsiteY39" fmla="*/ 256464 h 4573259"/>
              <a:gd name="connsiteX40" fmla="*/ 474536 w 4456600"/>
              <a:gd name="connsiteY40" fmla="*/ 276128 h 4573259"/>
              <a:gd name="connsiteX41" fmla="*/ 563026 w 4456600"/>
              <a:gd name="connsiteY41" fmla="*/ 364619 h 4573259"/>
              <a:gd name="connsiteX42" fmla="*/ 661349 w 4456600"/>
              <a:gd name="connsiteY42" fmla="*/ 502270 h 4573259"/>
              <a:gd name="connsiteX43" fmla="*/ 838329 w 4456600"/>
              <a:gd name="connsiteY43" fmla="*/ 512102 h 4573259"/>
              <a:gd name="connsiteX44" fmla="*/ 867826 w 4456600"/>
              <a:gd name="connsiteY44" fmla="*/ 521935 h 4573259"/>
              <a:gd name="connsiteX45" fmla="*/ 956316 w 4456600"/>
              <a:gd name="connsiteY45" fmla="*/ 561264 h 4573259"/>
              <a:gd name="connsiteX46" fmla="*/ 1074304 w 4456600"/>
              <a:gd name="connsiteY46" fmla="*/ 551431 h 4573259"/>
              <a:gd name="connsiteX47" fmla="*/ 1103800 w 4456600"/>
              <a:gd name="connsiteY47" fmla="*/ 541599 h 4573259"/>
              <a:gd name="connsiteX48" fmla="*/ 1143129 w 4456600"/>
              <a:gd name="connsiteY48" fmla="*/ 600593 h 4573259"/>
              <a:gd name="connsiteX49" fmla="*/ 1172626 w 4456600"/>
              <a:gd name="connsiteY49" fmla="*/ 639922 h 4573259"/>
              <a:gd name="connsiteX50" fmla="*/ 1192291 w 4456600"/>
              <a:gd name="connsiteY50" fmla="*/ 669419 h 4573259"/>
              <a:gd name="connsiteX51" fmla="*/ 1221787 w 4456600"/>
              <a:gd name="connsiteY51" fmla="*/ 689083 h 4573259"/>
              <a:gd name="connsiteX52" fmla="*/ 1241452 w 4456600"/>
              <a:gd name="connsiteY52" fmla="*/ 472773 h 4573259"/>
              <a:gd name="connsiteX53" fmla="*/ 1251284 w 4456600"/>
              <a:gd name="connsiteY53" fmla="*/ 423612 h 4573259"/>
              <a:gd name="connsiteX54" fmla="*/ 1320110 w 4456600"/>
              <a:gd name="connsiteY54" fmla="*/ 315457 h 4573259"/>
              <a:gd name="connsiteX55" fmla="*/ 1339775 w 4456600"/>
              <a:gd name="connsiteY55" fmla="*/ 276128 h 4573259"/>
              <a:gd name="connsiteX56" fmla="*/ 1369271 w 4456600"/>
              <a:gd name="connsiteY56" fmla="*/ 128644 h 4573259"/>
              <a:gd name="connsiteX57" fmla="*/ 1379104 w 4456600"/>
              <a:gd name="connsiteY57" fmla="*/ 49986 h 4573259"/>
              <a:gd name="connsiteX58" fmla="*/ 1565916 w 4456600"/>
              <a:gd name="connsiteY58" fmla="*/ 40154 h 4573259"/>
              <a:gd name="connsiteX59" fmla="*/ 1890381 w 4456600"/>
              <a:gd name="connsiteY59" fmla="*/ 49986 h 4573259"/>
              <a:gd name="connsiteX60" fmla="*/ 1939542 w 4456600"/>
              <a:gd name="connsiteY60" fmla="*/ 99148 h 4573259"/>
              <a:gd name="connsiteX61" fmla="*/ 1988704 w 4456600"/>
              <a:gd name="connsiteY61" fmla="*/ 217135 h 4573259"/>
              <a:gd name="connsiteX62" fmla="*/ 2008368 w 4456600"/>
              <a:gd name="connsiteY62" fmla="*/ 246631 h 4573259"/>
              <a:gd name="connsiteX63" fmla="*/ 2037865 w 4456600"/>
              <a:gd name="connsiteY63" fmla="*/ 256464 h 4573259"/>
              <a:gd name="connsiteX64" fmla="*/ 2106691 w 4456600"/>
              <a:gd name="connsiteY64" fmla="*/ 315457 h 4573259"/>
              <a:gd name="connsiteX65" fmla="*/ 2332833 w 4456600"/>
              <a:gd name="connsiteY65" fmla="*/ 354786 h 4573259"/>
              <a:gd name="connsiteX66" fmla="*/ 2401658 w 4456600"/>
              <a:gd name="connsiteY66" fmla="*/ 394115 h 4573259"/>
              <a:gd name="connsiteX67" fmla="*/ 2440987 w 4456600"/>
              <a:gd name="connsiteY67" fmla="*/ 403948 h 4573259"/>
              <a:gd name="connsiteX68" fmla="*/ 2499981 w 4456600"/>
              <a:gd name="connsiteY68" fmla="*/ 374451 h 4573259"/>
              <a:gd name="connsiteX69" fmla="*/ 2529478 w 4456600"/>
              <a:gd name="connsiteY69" fmla="*/ 364619 h 4573259"/>
              <a:gd name="connsiteX70" fmla="*/ 2539310 w 4456600"/>
              <a:gd name="connsiteY70" fmla="*/ 335122 h 4573259"/>
              <a:gd name="connsiteX71" fmla="*/ 2578639 w 4456600"/>
              <a:gd name="connsiteY71" fmla="*/ 69651 h 4573259"/>
              <a:gd name="connsiteX72" fmla="*/ 2657297 w 4456600"/>
              <a:gd name="connsiteY72" fmla="*/ 20490 h 4573259"/>
              <a:gd name="connsiteX73" fmla="*/ 2814613 w 4456600"/>
              <a:gd name="connsiteY73" fmla="*/ 825 h 4573259"/>
              <a:gd name="connsiteX74" fmla="*/ 3089916 w 4456600"/>
              <a:gd name="connsiteY74" fmla="*/ 10657 h 4573259"/>
              <a:gd name="connsiteX75" fmla="*/ 3148910 w 4456600"/>
              <a:gd name="connsiteY75" fmla="*/ 69651 h 4573259"/>
              <a:gd name="connsiteX76" fmla="*/ 3168575 w 4456600"/>
              <a:gd name="connsiteY76" fmla="*/ 118812 h 4573259"/>
              <a:gd name="connsiteX77" fmla="*/ 3247233 w 4456600"/>
              <a:gd name="connsiteY77" fmla="*/ 138477 h 4573259"/>
              <a:gd name="connsiteX78" fmla="*/ 3345555 w 4456600"/>
              <a:gd name="connsiteY78" fmla="*/ 167973 h 4573259"/>
              <a:gd name="connsiteX79" fmla="*/ 3443878 w 4456600"/>
              <a:gd name="connsiteY79" fmla="*/ 285960 h 4573259"/>
              <a:gd name="connsiteX80" fmla="*/ 3483207 w 4456600"/>
              <a:gd name="connsiteY80" fmla="*/ 325290 h 4573259"/>
              <a:gd name="connsiteX81" fmla="*/ 3512704 w 4456600"/>
              <a:gd name="connsiteY81" fmla="*/ 364619 h 4573259"/>
              <a:gd name="connsiteX82" fmla="*/ 3561865 w 4456600"/>
              <a:gd name="connsiteY82" fmla="*/ 374451 h 4573259"/>
              <a:gd name="connsiteX83" fmla="*/ 3650355 w 4456600"/>
              <a:gd name="connsiteY83" fmla="*/ 403948 h 4573259"/>
              <a:gd name="connsiteX84" fmla="*/ 3807671 w 4456600"/>
              <a:gd name="connsiteY84" fmla="*/ 423612 h 4573259"/>
              <a:gd name="connsiteX85" fmla="*/ 4043646 w 4456600"/>
              <a:gd name="connsiteY85" fmla="*/ 364619 h 4573259"/>
              <a:gd name="connsiteX86" fmla="*/ 4063310 w 4456600"/>
              <a:gd name="connsiteY86" fmla="*/ 335122 h 4573259"/>
              <a:gd name="connsiteX87" fmla="*/ 4082975 w 4456600"/>
              <a:gd name="connsiteY87" fmla="*/ 266296 h 4573259"/>
              <a:gd name="connsiteX88" fmla="*/ 4122304 w 4456600"/>
              <a:gd name="connsiteY88" fmla="*/ 256464 h 4573259"/>
              <a:gd name="connsiteX89" fmla="*/ 4279620 w 4456600"/>
              <a:gd name="connsiteY89" fmla="*/ 276128 h 4573259"/>
              <a:gd name="connsiteX90" fmla="*/ 4348446 w 4456600"/>
              <a:gd name="connsiteY90" fmla="*/ 285960 h 4573259"/>
              <a:gd name="connsiteX91" fmla="*/ 4377942 w 4456600"/>
              <a:gd name="connsiteY91" fmla="*/ 305625 h 4573259"/>
              <a:gd name="connsiteX92" fmla="*/ 4387775 w 4456600"/>
              <a:gd name="connsiteY92" fmla="*/ 335122 h 4573259"/>
              <a:gd name="connsiteX93" fmla="*/ 4407439 w 4456600"/>
              <a:gd name="connsiteY93" fmla="*/ 679251 h 4573259"/>
              <a:gd name="connsiteX94" fmla="*/ 4387775 w 4456600"/>
              <a:gd name="connsiteY94" fmla="*/ 856231 h 4573259"/>
              <a:gd name="connsiteX95" fmla="*/ 4328781 w 4456600"/>
              <a:gd name="connsiteY95" fmla="*/ 964386 h 4573259"/>
              <a:gd name="connsiteX96" fmla="*/ 4358278 w 4456600"/>
              <a:gd name="connsiteY96" fmla="*/ 1387173 h 4573259"/>
              <a:gd name="connsiteX97" fmla="*/ 4368110 w 4456600"/>
              <a:gd name="connsiteY97" fmla="*/ 1691973 h 4573259"/>
              <a:gd name="connsiteX98" fmla="*/ 4397607 w 4456600"/>
              <a:gd name="connsiteY98" fmla="*/ 1721470 h 4573259"/>
              <a:gd name="connsiteX99" fmla="*/ 4456600 w 4456600"/>
              <a:gd name="connsiteY99" fmla="*/ 1829625 h 4573259"/>
              <a:gd name="connsiteX100" fmla="*/ 4377942 w 4456600"/>
              <a:gd name="connsiteY100" fmla="*/ 2036102 h 4573259"/>
              <a:gd name="connsiteX101" fmla="*/ 4318949 w 4456600"/>
              <a:gd name="connsiteY101" fmla="*/ 2144257 h 4573259"/>
              <a:gd name="connsiteX102" fmla="*/ 4250123 w 4456600"/>
              <a:gd name="connsiteY102" fmla="*/ 2193419 h 4573259"/>
              <a:gd name="connsiteX103" fmla="*/ 4240291 w 4456600"/>
              <a:gd name="connsiteY103" fmla="*/ 2242580 h 4573259"/>
              <a:gd name="connsiteX104" fmla="*/ 4161633 w 4456600"/>
              <a:gd name="connsiteY104" fmla="*/ 2311406 h 4573259"/>
              <a:gd name="connsiteX105" fmla="*/ 4151800 w 4456600"/>
              <a:gd name="connsiteY105" fmla="*/ 2753857 h 4573259"/>
              <a:gd name="connsiteX106" fmla="*/ 4181297 w 4456600"/>
              <a:gd name="connsiteY106" fmla="*/ 2852180 h 4573259"/>
              <a:gd name="connsiteX107" fmla="*/ 4141968 w 4456600"/>
              <a:gd name="connsiteY107" fmla="*/ 3029160 h 4573259"/>
              <a:gd name="connsiteX108" fmla="*/ 4102639 w 4456600"/>
              <a:gd name="connsiteY108" fmla="*/ 3137315 h 4573259"/>
              <a:gd name="connsiteX109" fmla="*/ 4112471 w 4456600"/>
              <a:gd name="connsiteY109" fmla="*/ 3707586 h 4573259"/>
              <a:gd name="connsiteX110" fmla="*/ 4092807 w 4456600"/>
              <a:gd name="connsiteY110" fmla="*/ 3766580 h 4573259"/>
              <a:gd name="connsiteX111" fmla="*/ 4043646 w 4456600"/>
              <a:gd name="connsiteY111" fmla="*/ 3825573 h 4573259"/>
              <a:gd name="connsiteX112" fmla="*/ 3925658 w 4456600"/>
              <a:gd name="connsiteY112" fmla="*/ 4061548 h 4573259"/>
              <a:gd name="connsiteX113" fmla="*/ 3817504 w 4456600"/>
              <a:gd name="connsiteY113" fmla="*/ 4169702 h 4573259"/>
              <a:gd name="connsiteX114" fmla="*/ 3758510 w 4456600"/>
              <a:gd name="connsiteY114" fmla="*/ 4297522 h 4573259"/>
              <a:gd name="connsiteX115" fmla="*/ 3601194 w 4456600"/>
              <a:gd name="connsiteY115" fmla="*/ 4376180 h 4573259"/>
              <a:gd name="connsiteX116" fmla="*/ 3561865 w 4456600"/>
              <a:gd name="connsiteY116" fmla="*/ 4386012 h 4573259"/>
              <a:gd name="connsiteX117" fmla="*/ 3532368 w 4456600"/>
              <a:gd name="connsiteY117" fmla="*/ 4395844 h 4573259"/>
              <a:gd name="connsiteX118" fmla="*/ 3473375 w 4456600"/>
              <a:gd name="connsiteY118" fmla="*/ 4435173 h 4573259"/>
              <a:gd name="connsiteX119" fmla="*/ 3443878 w 4456600"/>
              <a:gd name="connsiteY119" fmla="*/ 4445006 h 4573259"/>
              <a:gd name="connsiteX120" fmla="*/ 3325891 w 4456600"/>
              <a:gd name="connsiteY120" fmla="*/ 4474502 h 4573259"/>
              <a:gd name="connsiteX121" fmla="*/ 3237400 w 4456600"/>
              <a:gd name="connsiteY121" fmla="*/ 4464670 h 4573259"/>
              <a:gd name="connsiteX122" fmla="*/ 3207904 w 4456600"/>
              <a:gd name="connsiteY122" fmla="*/ 4435173 h 4573259"/>
              <a:gd name="connsiteX123" fmla="*/ 3070252 w 4456600"/>
              <a:gd name="connsiteY123" fmla="*/ 4454838 h 4573259"/>
              <a:gd name="connsiteX124" fmla="*/ 2804781 w 4456600"/>
              <a:gd name="connsiteY124" fmla="*/ 4513831 h 4573259"/>
              <a:gd name="connsiteX125" fmla="*/ 2706458 w 4456600"/>
              <a:gd name="connsiteY125" fmla="*/ 4572825 h 4573259"/>
              <a:gd name="connsiteX126" fmla="*/ 2617968 w 4456600"/>
              <a:gd name="connsiteY126" fmla="*/ 4523664 h 4573259"/>
              <a:gd name="connsiteX127" fmla="*/ 2372162 w 4456600"/>
              <a:gd name="connsiteY127" fmla="*/ 4513831 h 4573259"/>
              <a:gd name="connsiteX128" fmla="*/ 1929710 w 4456600"/>
              <a:gd name="connsiteY128" fmla="*/ 4523664 h 4573259"/>
              <a:gd name="connsiteX129" fmla="*/ 1900213 w 4456600"/>
              <a:gd name="connsiteY129" fmla="*/ 4533496 h 4573259"/>
              <a:gd name="connsiteX130" fmla="*/ 1752729 w 4456600"/>
              <a:gd name="connsiteY130" fmla="*/ 4562993 h 4573259"/>
              <a:gd name="connsiteX131" fmla="*/ 1565916 w 4456600"/>
              <a:gd name="connsiteY131" fmla="*/ 4533496 h 4573259"/>
              <a:gd name="connsiteX132" fmla="*/ 1487258 w 4456600"/>
              <a:gd name="connsiteY132" fmla="*/ 4464670 h 4573259"/>
              <a:gd name="connsiteX133" fmla="*/ 1388936 w 4456600"/>
              <a:gd name="connsiteY133" fmla="*/ 4415509 h 4573259"/>
              <a:gd name="connsiteX134" fmla="*/ 1379104 w 4456600"/>
              <a:gd name="connsiteY134" fmla="*/ 4356515 h 4573259"/>
              <a:gd name="connsiteX135" fmla="*/ 1369271 w 4456600"/>
              <a:gd name="connsiteY135" fmla="*/ 4277857 h 4573259"/>
              <a:gd name="connsiteX136" fmla="*/ 1339775 w 4456600"/>
              <a:gd name="connsiteY136" fmla="*/ 4228696 h 4573259"/>
              <a:gd name="connsiteX137" fmla="*/ 1310278 w 4456600"/>
              <a:gd name="connsiteY137" fmla="*/ 4140206 h 457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4456600" h="4573259">
                <a:moveTo>
                  <a:pt x="1290613" y="4199199"/>
                </a:moveTo>
                <a:cubicBezTo>
                  <a:pt x="1270949" y="4150038"/>
                  <a:pt x="1250627" y="4101134"/>
                  <a:pt x="1231620" y="4051715"/>
                </a:cubicBezTo>
                <a:cubicBezTo>
                  <a:pt x="1217849" y="4015911"/>
                  <a:pt x="1212028" y="3976454"/>
                  <a:pt x="1192291" y="3943560"/>
                </a:cubicBezTo>
                <a:cubicBezTo>
                  <a:pt x="1182459" y="3927173"/>
                  <a:pt x="1171341" y="3911492"/>
                  <a:pt x="1162794" y="3894399"/>
                </a:cubicBezTo>
                <a:cubicBezTo>
                  <a:pt x="1154901" y="3878613"/>
                  <a:pt x="1151782" y="3860621"/>
                  <a:pt x="1143129" y="3845238"/>
                </a:cubicBezTo>
                <a:cubicBezTo>
                  <a:pt x="1109715" y="3785834"/>
                  <a:pt x="1032060" y="3681120"/>
                  <a:pt x="1005478" y="3619096"/>
                </a:cubicBezTo>
                <a:cubicBezTo>
                  <a:pt x="995646" y="3596154"/>
                  <a:pt x="987815" y="3572247"/>
                  <a:pt x="975981" y="3550270"/>
                </a:cubicBezTo>
                <a:cubicBezTo>
                  <a:pt x="964776" y="3529461"/>
                  <a:pt x="948812" y="3511543"/>
                  <a:pt x="936652" y="3491277"/>
                </a:cubicBezTo>
                <a:cubicBezTo>
                  <a:pt x="929111" y="3478709"/>
                  <a:pt x="923542" y="3465058"/>
                  <a:pt x="916987" y="3451948"/>
                </a:cubicBezTo>
                <a:cubicBezTo>
                  <a:pt x="913710" y="3429006"/>
                  <a:pt x="913814" y="3405320"/>
                  <a:pt x="907155" y="3383122"/>
                </a:cubicBezTo>
                <a:cubicBezTo>
                  <a:pt x="903760" y="3371803"/>
                  <a:pt x="892381" y="3364383"/>
                  <a:pt x="887491" y="3353625"/>
                </a:cubicBezTo>
                <a:cubicBezTo>
                  <a:pt x="863071" y="3299901"/>
                  <a:pt x="845155" y="3232170"/>
                  <a:pt x="828497" y="3176644"/>
                </a:cubicBezTo>
                <a:cubicBezTo>
                  <a:pt x="825220" y="3147147"/>
                  <a:pt x="823178" y="3117487"/>
                  <a:pt x="818665" y="3088154"/>
                </a:cubicBezTo>
                <a:cubicBezTo>
                  <a:pt x="816610" y="3074798"/>
                  <a:pt x="816582" y="3059895"/>
                  <a:pt x="808833" y="3048825"/>
                </a:cubicBezTo>
                <a:cubicBezTo>
                  <a:pt x="792885" y="3026042"/>
                  <a:pt x="766003" y="3012461"/>
                  <a:pt x="749839" y="2989831"/>
                </a:cubicBezTo>
                <a:cubicBezTo>
                  <a:pt x="732801" y="2965977"/>
                  <a:pt x="725423" y="2936410"/>
                  <a:pt x="710510" y="2911173"/>
                </a:cubicBezTo>
                <a:cubicBezTo>
                  <a:pt x="682760" y="2864212"/>
                  <a:pt x="641173" y="2824596"/>
                  <a:pt x="622020" y="2773522"/>
                </a:cubicBezTo>
                <a:cubicBezTo>
                  <a:pt x="612188" y="2747303"/>
                  <a:pt x="599551" y="2721970"/>
                  <a:pt x="592523" y="2694864"/>
                </a:cubicBezTo>
                <a:cubicBezTo>
                  <a:pt x="576553" y="2633265"/>
                  <a:pt x="581653" y="2564969"/>
                  <a:pt x="553194" y="2508051"/>
                </a:cubicBezTo>
                <a:cubicBezTo>
                  <a:pt x="543362" y="2488386"/>
                  <a:pt x="532358" y="2469265"/>
                  <a:pt x="523697" y="2449057"/>
                </a:cubicBezTo>
                <a:cubicBezTo>
                  <a:pt x="501474" y="2397203"/>
                  <a:pt x="489022" y="2332583"/>
                  <a:pt x="445039" y="2291741"/>
                </a:cubicBezTo>
                <a:cubicBezTo>
                  <a:pt x="420312" y="2268781"/>
                  <a:pt x="383353" y="2263077"/>
                  <a:pt x="356549" y="2242580"/>
                </a:cubicBezTo>
                <a:cubicBezTo>
                  <a:pt x="327094" y="2220056"/>
                  <a:pt x="304110" y="2190141"/>
                  <a:pt x="277891" y="2163922"/>
                </a:cubicBezTo>
                <a:cubicBezTo>
                  <a:pt x="268059" y="2137703"/>
                  <a:pt x="257645" y="2111694"/>
                  <a:pt x="248394" y="2085264"/>
                </a:cubicBezTo>
                <a:cubicBezTo>
                  <a:pt x="185519" y="1905622"/>
                  <a:pt x="232110" y="2024889"/>
                  <a:pt x="189400" y="1918115"/>
                </a:cubicBezTo>
                <a:cubicBezTo>
                  <a:pt x="182845" y="1868954"/>
                  <a:pt x="176750" y="1819729"/>
                  <a:pt x="169736" y="1770631"/>
                </a:cubicBezTo>
                <a:cubicBezTo>
                  <a:pt x="166917" y="1750896"/>
                  <a:pt x="161794" y="1731484"/>
                  <a:pt x="159904" y="1711638"/>
                </a:cubicBezTo>
                <a:cubicBezTo>
                  <a:pt x="155233" y="1662589"/>
                  <a:pt x="155941" y="1613074"/>
                  <a:pt x="150071" y="1564154"/>
                </a:cubicBezTo>
                <a:cubicBezTo>
                  <a:pt x="142515" y="1501187"/>
                  <a:pt x="127606" y="1456027"/>
                  <a:pt x="110742" y="1397006"/>
                </a:cubicBezTo>
                <a:cubicBezTo>
                  <a:pt x="107465" y="1347845"/>
                  <a:pt x="103311" y="1298734"/>
                  <a:pt x="100910" y="1249522"/>
                </a:cubicBezTo>
                <a:cubicBezTo>
                  <a:pt x="87464" y="973880"/>
                  <a:pt x="118435" y="1075956"/>
                  <a:pt x="81246" y="964386"/>
                </a:cubicBezTo>
                <a:cubicBezTo>
                  <a:pt x="74691" y="918502"/>
                  <a:pt x="69201" y="872454"/>
                  <a:pt x="61581" y="826735"/>
                </a:cubicBezTo>
                <a:cubicBezTo>
                  <a:pt x="56086" y="793766"/>
                  <a:pt x="45607" y="761631"/>
                  <a:pt x="41916" y="728412"/>
                </a:cubicBezTo>
                <a:cubicBezTo>
                  <a:pt x="-17806" y="190909"/>
                  <a:pt x="53785" y="677734"/>
                  <a:pt x="2587" y="344954"/>
                </a:cubicBezTo>
                <a:cubicBezTo>
                  <a:pt x="5865" y="272851"/>
                  <a:pt x="-10405" y="197118"/>
                  <a:pt x="12420" y="128644"/>
                </a:cubicBezTo>
                <a:cubicBezTo>
                  <a:pt x="19056" y="108735"/>
                  <a:pt x="42811" y="158588"/>
                  <a:pt x="61581" y="167973"/>
                </a:cubicBezTo>
                <a:cubicBezTo>
                  <a:pt x="89391" y="181878"/>
                  <a:pt x="119032" y="195644"/>
                  <a:pt x="150071" y="197470"/>
                </a:cubicBezTo>
                <a:lnTo>
                  <a:pt x="317220" y="207302"/>
                </a:lnTo>
                <a:cubicBezTo>
                  <a:pt x="330330" y="217134"/>
                  <a:pt x="341631" y="230018"/>
                  <a:pt x="356549" y="236799"/>
                </a:cubicBezTo>
                <a:cubicBezTo>
                  <a:pt x="378270" y="246672"/>
                  <a:pt x="402739" y="248919"/>
                  <a:pt x="425375" y="256464"/>
                </a:cubicBezTo>
                <a:cubicBezTo>
                  <a:pt x="442119" y="262045"/>
                  <a:pt x="458149" y="269573"/>
                  <a:pt x="474536" y="276128"/>
                </a:cubicBezTo>
                <a:cubicBezTo>
                  <a:pt x="504033" y="305625"/>
                  <a:pt x="536459" y="332458"/>
                  <a:pt x="563026" y="364619"/>
                </a:cubicBezTo>
                <a:cubicBezTo>
                  <a:pt x="598938" y="408091"/>
                  <a:pt x="605049" y="499142"/>
                  <a:pt x="661349" y="502270"/>
                </a:cubicBezTo>
                <a:lnTo>
                  <a:pt x="838329" y="512102"/>
                </a:lnTo>
                <a:cubicBezTo>
                  <a:pt x="848161" y="515380"/>
                  <a:pt x="858259" y="517949"/>
                  <a:pt x="867826" y="521935"/>
                </a:cubicBezTo>
                <a:cubicBezTo>
                  <a:pt x="897622" y="534350"/>
                  <a:pt x="924362" y="556699"/>
                  <a:pt x="956316" y="561264"/>
                </a:cubicBezTo>
                <a:cubicBezTo>
                  <a:pt x="995385" y="566845"/>
                  <a:pt x="1034975" y="554709"/>
                  <a:pt x="1074304" y="551431"/>
                </a:cubicBezTo>
                <a:cubicBezTo>
                  <a:pt x="1084136" y="548154"/>
                  <a:pt x="1095367" y="535575"/>
                  <a:pt x="1103800" y="541599"/>
                </a:cubicBezTo>
                <a:cubicBezTo>
                  <a:pt x="1123032" y="555336"/>
                  <a:pt x="1129576" y="581231"/>
                  <a:pt x="1143129" y="600593"/>
                </a:cubicBezTo>
                <a:cubicBezTo>
                  <a:pt x="1152526" y="614018"/>
                  <a:pt x="1163101" y="626587"/>
                  <a:pt x="1172626" y="639922"/>
                </a:cubicBezTo>
                <a:cubicBezTo>
                  <a:pt x="1179495" y="649538"/>
                  <a:pt x="1183935" y="661063"/>
                  <a:pt x="1192291" y="669419"/>
                </a:cubicBezTo>
                <a:cubicBezTo>
                  <a:pt x="1200647" y="677775"/>
                  <a:pt x="1211955" y="682528"/>
                  <a:pt x="1221787" y="689083"/>
                </a:cubicBezTo>
                <a:cubicBezTo>
                  <a:pt x="1252682" y="596405"/>
                  <a:pt x="1223005" y="694146"/>
                  <a:pt x="1241452" y="472773"/>
                </a:cubicBezTo>
                <a:cubicBezTo>
                  <a:pt x="1242840" y="456119"/>
                  <a:pt x="1244857" y="439038"/>
                  <a:pt x="1251284" y="423612"/>
                </a:cubicBezTo>
                <a:cubicBezTo>
                  <a:pt x="1284557" y="343756"/>
                  <a:pt x="1283557" y="373941"/>
                  <a:pt x="1320110" y="315457"/>
                </a:cubicBezTo>
                <a:cubicBezTo>
                  <a:pt x="1327878" y="303028"/>
                  <a:pt x="1333220" y="289238"/>
                  <a:pt x="1339775" y="276128"/>
                </a:cubicBezTo>
                <a:cubicBezTo>
                  <a:pt x="1349607" y="226967"/>
                  <a:pt x="1360681" y="178037"/>
                  <a:pt x="1369271" y="128644"/>
                </a:cubicBezTo>
                <a:cubicBezTo>
                  <a:pt x="1373798" y="102611"/>
                  <a:pt x="1355008" y="60829"/>
                  <a:pt x="1379104" y="49986"/>
                </a:cubicBezTo>
                <a:cubicBezTo>
                  <a:pt x="1435969" y="24397"/>
                  <a:pt x="1503645" y="43431"/>
                  <a:pt x="1565916" y="40154"/>
                </a:cubicBezTo>
                <a:lnTo>
                  <a:pt x="1890381" y="49986"/>
                </a:lnTo>
                <a:cubicBezTo>
                  <a:pt x="1913272" y="53600"/>
                  <a:pt x="1925314" y="80855"/>
                  <a:pt x="1939542" y="99148"/>
                </a:cubicBezTo>
                <a:cubicBezTo>
                  <a:pt x="1955840" y="120103"/>
                  <a:pt x="1984418" y="207707"/>
                  <a:pt x="1988704" y="217135"/>
                </a:cubicBezTo>
                <a:cubicBezTo>
                  <a:pt x="1993594" y="227892"/>
                  <a:pt x="1999141" y="239249"/>
                  <a:pt x="2008368" y="246631"/>
                </a:cubicBezTo>
                <a:cubicBezTo>
                  <a:pt x="2016461" y="253106"/>
                  <a:pt x="2028033" y="253186"/>
                  <a:pt x="2037865" y="256464"/>
                </a:cubicBezTo>
                <a:cubicBezTo>
                  <a:pt x="2050586" y="269185"/>
                  <a:pt x="2089665" y="311043"/>
                  <a:pt x="2106691" y="315457"/>
                </a:cubicBezTo>
                <a:cubicBezTo>
                  <a:pt x="2180755" y="334659"/>
                  <a:pt x="2332833" y="354786"/>
                  <a:pt x="2332833" y="354786"/>
                </a:cubicBezTo>
                <a:cubicBezTo>
                  <a:pt x="2357287" y="371090"/>
                  <a:pt x="2373140" y="383421"/>
                  <a:pt x="2401658" y="394115"/>
                </a:cubicBezTo>
                <a:cubicBezTo>
                  <a:pt x="2414311" y="398860"/>
                  <a:pt x="2427877" y="400670"/>
                  <a:pt x="2440987" y="403948"/>
                </a:cubicBezTo>
                <a:cubicBezTo>
                  <a:pt x="2460652" y="394116"/>
                  <a:pt x="2479890" y="383380"/>
                  <a:pt x="2499981" y="374451"/>
                </a:cubicBezTo>
                <a:cubicBezTo>
                  <a:pt x="2509452" y="370242"/>
                  <a:pt x="2522149" y="371948"/>
                  <a:pt x="2529478" y="364619"/>
                </a:cubicBezTo>
                <a:cubicBezTo>
                  <a:pt x="2536807" y="357290"/>
                  <a:pt x="2536033" y="344954"/>
                  <a:pt x="2539310" y="335122"/>
                </a:cubicBezTo>
                <a:cubicBezTo>
                  <a:pt x="2540826" y="304797"/>
                  <a:pt x="2526926" y="126066"/>
                  <a:pt x="2578639" y="69651"/>
                </a:cubicBezTo>
                <a:cubicBezTo>
                  <a:pt x="2599532" y="46859"/>
                  <a:pt x="2627615" y="29147"/>
                  <a:pt x="2657297" y="20490"/>
                </a:cubicBezTo>
                <a:cubicBezTo>
                  <a:pt x="2708030" y="5693"/>
                  <a:pt x="2762174" y="7380"/>
                  <a:pt x="2814613" y="825"/>
                </a:cubicBezTo>
                <a:cubicBezTo>
                  <a:pt x="2906381" y="4102"/>
                  <a:pt x="2999976" y="-7860"/>
                  <a:pt x="3089916" y="10657"/>
                </a:cubicBezTo>
                <a:cubicBezTo>
                  <a:pt x="3117155" y="16265"/>
                  <a:pt x="3148910" y="69651"/>
                  <a:pt x="3148910" y="69651"/>
                </a:cubicBezTo>
                <a:cubicBezTo>
                  <a:pt x="3155465" y="86038"/>
                  <a:pt x="3154116" y="108691"/>
                  <a:pt x="3168575" y="118812"/>
                </a:cubicBezTo>
                <a:cubicBezTo>
                  <a:pt x="3190716" y="134311"/>
                  <a:pt x="3221193" y="131244"/>
                  <a:pt x="3247233" y="138477"/>
                </a:cubicBezTo>
                <a:cubicBezTo>
                  <a:pt x="3280202" y="147635"/>
                  <a:pt x="3312781" y="158141"/>
                  <a:pt x="3345555" y="167973"/>
                </a:cubicBezTo>
                <a:cubicBezTo>
                  <a:pt x="3437047" y="228969"/>
                  <a:pt x="3271085" y="113162"/>
                  <a:pt x="3443878" y="285960"/>
                </a:cubicBezTo>
                <a:cubicBezTo>
                  <a:pt x="3456988" y="299070"/>
                  <a:pt x="3470998" y="311337"/>
                  <a:pt x="3483207" y="325290"/>
                </a:cubicBezTo>
                <a:cubicBezTo>
                  <a:pt x="3493998" y="337623"/>
                  <a:pt x="3498808" y="355934"/>
                  <a:pt x="3512704" y="364619"/>
                </a:cubicBezTo>
                <a:cubicBezTo>
                  <a:pt x="3526875" y="373476"/>
                  <a:pt x="3545796" y="369860"/>
                  <a:pt x="3561865" y="374451"/>
                </a:cubicBezTo>
                <a:cubicBezTo>
                  <a:pt x="3591761" y="382993"/>
                  <a:pt x="3620191" y="396407"/>
                  <a:pt x="3650355" y="403948"/>
                </a:cubicBezTo>
                <a:cubicBezTo>
                  <a:pt x="3672801" y="409559"/>
                  <a:pt x="3793168" y="422001"/>
                  <a:pt x="3807671" y="423612"/>
                </a:cubicBezTo>
                <a:cubicBezTo>
                  <a:pt x="3886329" y="403948"/>
                  <a:pt x="3967027" y="391141"/>
                  <a:pt x="4043646" y="364619"/>
                </a:cubicBezTo>
                <a:cubicBezTo>
                  <a:pt x="4054813" y="360754"/>
                  <a:pt x="4058921" y="346094"/>
                  <a:pt x="4063310" y="335122"/>
                </a:cubicBezTo>
                <a:cubicBezTo>
                  <a:pt x="4072171" y="312968"/>
                  <a:pt x="4068659" y="285384"/>
                  <a:pt x="4082975" y="266296"/>
                </a:cubicBezTo>
                <a:cubicBezTo>
                  <a:pt x="4091083" y="255486"/>
                  <a:pt x="4109194" y="259741"/>
                  <a:pt x="4122304" y="256464"/>
                </a:cubicBezTo>
                <a:lnTo>
                  <a:pt x="4279620" y="276128"/>
                </a:lnTo>
                <a:cubicBezTo>
                  <a:pt x="4302600" y="279125"/>
                  <a:pt x="4326248" y="279301"/>
                  <a:pt x="4348446" y="285960"/>
                </a:cubicBezTo>
                <a:cubicBezTo>
                  <a:pt x="4359764" y="289356"/>
                  <a:pt x="4368110" y="299070"/>
                  <a:pt x="4377942" y="305625"/>
                </a:cubicBezTo>
                <a:cubicBezTo>
                  <a:pt x="4381220" y="315457"/>
                  <a:pt x="4385261" y="325067"/>
                  <a:pt x="4387775" y="335122"/>
                </a:cubicBezTo>
                <a:cubicBezTo>
                  <a:pt x="4415780" y="447138"/>
                  <a:pt x="4403646" y="565450"/>
                  <a:pt x="4407439" y="679251"/>
                </a:cubicBezTo>
                <a:cubicBezTo>
                  <a:pt x="4400884" y="738244"/>
                  <a:pt x="4399881" y="798122"/>
                  <a:pt x="4387775" y="856231"/>
                </a:cubicBezTo>
                <a:cubicBezTo>
                  <a:pt x="4383728" y="875659"/>
                  <a:pt x="4340040" y="945622"/>
                  <a:pt x="4328781" y="964386"/>
                </a:cubicBezTo>
                <a:cubicBezTo>
                  <a:pt x="4342313" y="1133538"/>
                  <a:pt x="4351682" y="1225557"/>
                  <a:pt x="4358278" y="1387173"/>
                </a:cubicBezTo>
                <a:cubicBezTo>
                  <a:pt x="4362424" y="1488741"/>
                  <a:pt x="4356233" y="1591016"/>
                  <a:pt x="4368110" y="1691973"/>
                </a:cubicBezTo>
                <a:cubicBezTo>
                  <a:pt x="4369735" y="1705783"/>
                  <a:pt x="4390088" y="1709773"/>
                  <a:pt x="4397607" y="1721470"/>
                </a:cubicBezTo>
                <a:cubicBezTo>
                  <a:pt x="4419814" y="1756014"/>
                  <a:pt x="4436936" y="1793573"/>
                  <a:pt x="4456600" y="1829625"/>
                </a:cubicBezTo>
                <a:cubicBezTo>
                  <a:pt x="4359100" y="2122127"/>
                  <a:pt x="4448173" y="1878083"/>
                  <a:pt x="4377942" y="2036102"/>
                </a:cubicBezTo>
                <a:cubicBezTo>
                  <a:pt x="4353838" y="2090335"/>
                  <a:pt x="4387011" y="2070522"/>
                  <a:pt x="4318949" y="2144257"/>
                </a:cubicBezTo>
                <a:cubicBezTo>
                  <a:pt x="4299826" y="2164974"/>
                  <a:pt x="4273065" y="2177032"/>
                  <a:pt x="4250123" y="2193419"/>
                </a:cubicBezTo>
                <a:cubicBezTo>
                  <a:pt x="4246846" y="2209806"/>
                  <a:pt x="4251394" y="2230090"/>
                  <a:pt x="4240291" y="2242580"/>
                </a:cubicBezTo>
                <a:cubicBezTo>
                  <a:pt x="4139491" y="2355980"/>
                  <a:pt x="4188832" y="2229805"/>
                  <a:pt x="4161633" y="2311406"/>
                </a:cubicBezTo>
                <a:cubicBezTo>
                  <a:pt x="4152186" y="2453105"/>
                  <a:pt x="4128665" y="2609266"/>
                  <a:pt x="4151800" y="2753857"/>
                </a:cubicBezTo>
                <a:cubicBezTo>
                  <a:pt x="4157206" y="2787645"/>
                  <a:pt x="4171465" y="2819406"/>
                  <a:pt x="4181297" y="2852180"/>
                </a:cubicBezTo>
                <a:cubicBezTo>
                  <a:pt x="4168187" y="2911173"/>
                  <a:pt x="4158889" y="2971145"/>
                  <a:pt x="4141968" y="3029160"/>
                </a:cubicBezTo>
                <a:cubicBezTo>
                  <a:pt x="4071390" y="3271139"/>
                  <a:pt x="4142327" y="2938868"/>
                  <a:pt x="4102639" y="3137315"/>
                </a:cubicBezTo>
                <a:cubicBezTo>
                  <a:pt x="4136875" y="3434026"/>
                  <a:pt x="4146437" y="3384909"/>
                  <a:pt x="4112471" y="3707586"/>
                </a:cubicBezTo>
                <a:cubicBezTo>
                  <a:pt x="4110301" y="3728200"/>
                  <a:pt x="4102873" y="3748460"/>
                  <a:pt x="4092807" y="3766580"/>
                </a:cubicBezTo>
                <a:cubicBezTo>
                  <a:pt x="4038337" y="3864627"/>
                  <a:pt x="4085145" y="3733353"/>
                  <a:pt x="4043646" y="3825573"/>
                </a:cubicBezTo>
                <a:cubicBezTo>
                  <a:pt x="3994214" y="3935422"/>
                  <a:pt x="3995745" y="3982700"/>
                  <a:pt x="3925658" y="4061548"/>
                </a:cubicBezTo>
                <a:cubicBezTo>
                  <a:pt x="3891786" y="4099654"/>
                  <a:pt x="3853555" y="4133651"/>
                  <a:pt x="3817504" y="4169702"/>
                </a:cubicBezTo>
                <a:cubicBezTo>
                  <a:pt x="3806781" y="4201869"/>
                  <a:pt x="3786072" y="4276850"/>
                  <a:pt x="3758510" y="4297522"/>
                </a:cubicBezTo>
                <a:cubicBezTo>
                  <a:pt x="3711607" y="4332699"/>
                  <a:pt x="3654658" y="4352121"/>
                  <a:pt x="3601194" y="4376180"/>
                </a:cubicBezTo>
                <a:cubicBezTo>
                  <a:pt x="3588871" y="4381725"/>
                  <a:pt x="3574858" y="4382300"/>
                  <a:pt x="3561865" y="4386012"/>
                </a:cubicBezTo>
                <a:cubicBezTo>
                  <a:pt x="3551900" y="4388859"/>
                  <a:pt x="3542200" y="4392567"/>
                  <a:pt x="3532368" y="4395844"/>
                </a:cubicBezTo>
                <a:cubicBezTo>
                  <a:pt x="3512704" y="4408954"/>
                  <a:pt x="3494034" y="4423695"/>
                  <a:pt x="3473375" y="4435173"/>
                </a:cubicBezTo>
                <a:cubicBezTo>
                  <a:pt x="3464315" y="4440206"/>
                  <a:pt x="3453892" y="4442336"/>
                  <a:pt x="3443878" y="4445006"/>
                </a:cubicBezTo>
                <a:cubicBezTo>
                  <a:pt x="3404707" y="4455451"/>
                  <a:pt x="3365220" y="4464670"/>
                  <a:pt x="3325891" y="4474502"/>
                </a:cubicBezTo>
                <a:cubicBezTo>
                  <a:pt x="3296394" y="4471225"/>
                  <a:pt x="3265556" y="4474055"/>
                  <a:pt x="3237400" y="4464670"/>
                </a:cubicBezTo>
                <a:cubicBezTo>
                  <a:pt x="3224209" y="4460273"/>
                  <a:pt x="3221785" y="4435989"/>
                  <a:pt x="3207904" y="4435173"/>
                </a:cubicBezTo>
                <a:cubicBezTo>
                  <a:pt x="3161634" y="4432451"/>
                  <a:pt x="3115744" y="4445962"/>
                  <a:pt x="3070252" y="4454838"/>
                </a:cubicBezTo>
                <a:cubicBezTo>
                  <a:pt x="2981281" y="4472198"/>
                  <a:pt x="2893271" y="4494167"/>
                  <a:pt x="2804781" y="4513831"/>
                </a:cubicBezTo>
                <a:cubicBezTo>
                  <a:pt x="2791270" y="4524639"/>
                  <a:pt x="2733530" y="4578626"/>
                  <a:pt x="2706458" y="4572825"/>
                </a:cubicBezTo>
                <a:cubicBezTo>
                  <a:pt x="2673464" y="4565755"/>
                  <a:pt x="2651197" y="4529528"/>
                  <a:pt x="2617968" y="4523664"/>
                </a:cubicBezTo>
                <a:cubicBezTo>
                  <a:pt x="2537215" y="4509413"/>
                  <a:pt x="2454097" y="4517109"/>
                  <a:pt x="2372162" y="4513831"/>
                </a:cubicBezTo>
                <a:lnTo>
                  <a:pt x="1929710" y="4523664"/>
                </a:lnTo>
                <a:cubicBezTo>
                  <a:pt x="1919355" y="4524095"/>
                  <a:pt x="1910330" y="4531248"/>
                  <a:pt x="1900213" y="4533496"/>
                </a:cubicBezTo>
                <a:cubicBezTo>
                  <a:pt x="1851272" y="4544372"/>
                  <a:pt x="1801890" y="4553161"/>
                  <a:pt x="1752729" y="4562993"/>
                </a:cubicBezTo>
                <a:cubicBezTo>
                  <a:pt x="1690458" y="4553161"/>
                  <a:pt x="1627391" y="4547468"/>
                  <a:pt x="1565916" y="4533496"/>
                </a:cubicBezTo>
                <a:cubicBezTo>
                  <a:pt x="1543672" y="4528440"/>
                  <a:pt x="1492737" y="4468322"/>
                  <a:pt x="1487258" y="4464670"/>
                </a:cubicBezTo>
                <a:cubicBezTo>
                  <a:pt x="1456770" y="4444345"/>
                  <a:pt x="1421710" y="4431896"/>
                  <a:pt x="1388936" y="4415509"/>
                </a:cubicBezTo>
                <a:cubicBezTo>
                  <a:pt x="1385659" y="4395844"/>
                  <a:pt x="1381923" y="4376251"/>
                  <a:pt x="1379104" y="4356515"/>
                </a:cubicBezTo>
                <a:cubicBezTo>
                  <a:pt x="1375367" y="4330357"/>
                  <a:pt x="1377042" y="4303112"/>
                  <a:pt x="1369271" y="4277857"/>
                </a:cubicBezTo>
                <a:cubicBezTo>
                  <a:pt x="1363651" y="4259592"/>
                  <a:pt x="1349607" y="4245083"/>
                  <a:pt x="1339775" y="4228696"/>
                </a:cubicBezTo>
                <a:cubicBezTo>
                  <a:pt x="1318986" y="4145542"/>
                  <a:pt x="1339220" y="4169148"/>
                  <a:pt x="1310278" y="4140206"/>
                </a:cubicBez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64C0B1F8-D9EC-75C3-19CA-45CE3BC8CA47}"/>
              </a:ext>
            </a:extLst>
          </p:cNvPr>
          <p:cNvSpPr/>
          <p:nvPr/>
        </p:nvSpPr>
        <p:spPr>
          <a:xfrm>
            <a:off x="2644827" y="3857114"/>
            <a:ext cx="549409" cy="358377"/>
          </a:xfrm>
          <a:custGeom>
            <a:avLst/>
            <a:gdLst>
              <a:gd name="connsiteX0" fmla="*/ 44960 w 549409"/>
              <a:gd name="connsiteY0" fmla="*/ 294968 h 294968"/>
              <a:gd name="connsiteX1" fmla="*/ 44960 w 549409"/>
              <a:gd name="connsiteY1" fmla="*/ 294968 h 294968"/>
              <a:gd name="connsiteX2" fmla="*/ 15463 w 549409"/>
              <a:gd name="connsiteY2" fmla="*/ 19664 h 294968"/>
              <a:gd name="connsiteX3" fmla="*/ 84289 w 549409"/>
              <a:gd name="connsiteY3" fmla="*/ 9832 h 294968"/>
              <a:gd name="connsiteX4" fmla="*/ 113786 w 549409"/>
              <a:gd name="connsiteY4" fmla="*/ 0 h 294968"/>
              <a:gd name="connsiteX5" fmla="*/ 467747 w 549409"/>
              <a:gd name="connsiteY5" fmla="*/ 78658 h 294968"/>
              <a:gd name="connsiteX6" fmla="*/ 526741 w 549409"/>
              <a:gd name="connsiteY6" fmla="*/ 117987 h 294968"/>
              <a:gd name="connsiteX7" fmla="*/ 507076 w 549409"/>
              <a:gd name="connsiteY7" fmla="*/ 216310 h 294968"/>
              <a:gd name="connsiteX8" fmla="*/ 389089 w 549409"/>
              <a:gd name="connsiteY8" fmla="*/ 294968 h 294968"/>
              <a:gd name="connsiteX9" fmla="*/ 349760 w 549409"/>
              <a:gd name="connsiteY9" fmla="*/ 275303 h 294968"/>
              <a:gd name="connsiteX10" fmla="*/ 310431 w 549409"/>
              <a:gd name="connsiteY10" fmla="*/ 265471 h 294968"/>
              <a:gd name="connsiteX11" fmla="*/ 162947 w 549409"/>
              <a:gd name="connsiteY11" fmla="*/ 245806 h 294968"/>
              <a:gd name="connsiteX12" fmla="*/ 25296 w 549409"/>
              <a:gd name="connsiteY12" fmla="*/ 245806 h 294968"/>
              <a:gd name="connsiteX13" fmla="*/ 64625 w 549409"/>
              <a:gd name="connsiteY13" fmla="*/ 226142 h 29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9409" h="294968">
                <a:moveTo>
                  <a:pt x="44960" y="294968"/>
                </a:moveTo>
                <a:lnTo>
                  <a:pt x="44960" y="294968"/>
                </a:lnTo>
                <a:cubicBezTo>
                  <a:pt x="28070" y="231630"/>
                  <a:pt x="-26365" y="92863"/>
                  <a:pt x="15463" y="19664"/>
                </a:cubicBezTo>
                <a:cubicBezTo>
                  <a:pt x="26961" y="-457"/>
                  <a:pt x="61347" y="13109"/>
                  <a:pt x="84289" y="9832"/>
                </a:cubicBezTo>
                <a:cubicBezTo>
                  <a:pt x="94121" y="6555"/>
                  <a:pt x="103422" y="0"/>
                  <a:pt x="113786" y="0"/>
                </a:cubicBezTo>
                <a:cubicBezTo>
                  <a:pt x="244053" y="0"/>
                  <a:pt x="334278" y="41287"/>
                  <a:pt x="467747" y="78658"/>
                </a:cubicBezTo>
                <a:cubicBezTo>
                  <a:pt x="487412" y="91768"/>
                  <a:pt x="511977" y="99532"/>
                  <a:pt x="526741" y="117987"/>
                </a:cubicBezTo>
                <a:cubicBezTo>
                  <a:pt x="569150" y="170998"/>
                  <a:pt x="545962" y="183406"/>
                  <a:pt x="507076" y="216310"/>
                </a:cubicBezTo>
                <a:cubicBezTo>
                  <a:pt x="423295" y="287201"/>
                  <a:pt x="450461" y="274509"/>
                  <a:pt x="389089" y="294968"/>
                </a:cubicBezTo>
                <a:cubicBezTo>
                  <a:pt x="375979" y="288413"/>
                  <a:pt x="363484" y="280449"/>
                  <a:pt x="349760" y="275303"/>
                </a:cubicBezTo>
                <a:cubicBezTo>
                  <a:pt x="337107" y="270558"/>
                  <a:pt x="323622" y="268402"/>
                  <a:pt x="310431" y="265471"/>
                </a:cubicBezTo>
                <a:cubicBezTo>
                  <a:pt x="243783" y="250661"/>
                  <a:pt x="248705" y="254382"/>
                  <a:pt x="162947" y="245806"/>
                </a:cubicBezTo>
                <a:cubicBezTo>
                  <a:pt x="27885" y="266585"/>
                  <a:pt x="54406" y="304028"/>
                  <a:pt x="25296" y="245806"/>
                </a:cubicBezTo>
                <a:lnTo>
                  <a:pt x="64625" y="226142"/>
                </a:lnTo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A5B94B6-E631-2797-5FA5-AE6C3A2672F9}"/>
              </a:ext>
            </a:extLst>
          </p:cNvPr>
          <p:cNvSpPr/>
          <p:nvPr/>
        </p:nvSpPr>
        <p:spPr>
          <a:xfrm>
            <a:off x="5068511" y="3790744"/>
            <a:ext cx="659099" cy="531159"/>
          </a:xfrm>
          <a:custGeom>
            <a:avLst/>
            <a:gdLst>
              <a:gd name="connsiteX0" fmla="*/ 179870 w 806329"/>
              <a:gd name="connsiteY0" fmla="*/ 40085 h 375059"/>
              <a:gd name="connsiteX1" fmla="*/ 179870 w 806329"/>
              <a:gd name="connsiteY1" fmla="*/ 40085 h 375059"/>
              <a:gd name="connsiteX2" fmla="*/ 307690 w 806329"/>
              <a:gd name="connsiteY2" fmla="*/ 30253 h 375059"/>
              <a:gd name="connsiteX3" fmla="*/ 533832 w 806329"/>
              <a:gd name="connsiteY3" fmla="*/ 10588 h 375059"/>
              <a:gd name="connsiteX4" fmla="*/ 671483 w 806329"/>
              <a:gd name="connsiteY4" fmla="*/ 30253 h 375059"/>
              <a:gd name="connsiteX5" fmla="*/ 700980 w 806329"/>
              <a:gd name="connsiteY5" fmla="*/ 49917 h 375059"/>
              <a:gd name="connsiteX6" fmla="*/ 769806 w 806329"/>
              <a:gd name="connsiteY6" fmla="*/ 256395 h 375059"/>
              <a:gd name="connsiteX7" fmla="*/ 799303 w 806329"/>
              <a:gd name="connsiteY7" fmla="*/ 354717 h 375059"/>
              <a:gd name="connsiteX8" fmla="*/ 691148 w 806329"/>
              <a:gd name="connsiteY8" fmla="*/ 335053 h 375059"/>
              <a:gd name="connsiteX9" fmla="*/ 563328 w 806329"/>
              <a:gd name="connsiteY9" fmla="*/ 364550 h 375059"/>
              <a:gd name="connsiteX10" fmla="*/ 514167 w 806329"/>
              <a:gd name="connsiteY10" fmla="*/ 374382 h 375059"/>
              <a:gd name="connsiteX11" fmla="*/ 465006 w 806329"/>
              <a:gd name="connsiteY11" fmla="*/ 344885 h 375059"/>
              <a:gd name="connsiteX12" fmla="*/ 425677 w 806329"/>
              <a:gd name="connsiteY12" fmla="*/ 325221 h 375059"/>
              <a:gd name="connsiteX13" fmla="*/ 179870 w 806329"/>
              <a:gd name="connsiteY13" fmla="*/ 335053 h 375059"/>
              <a:gd name="connsiteX14" fmla="*/ 42219 w 806329"/>
              <a:gd name="connsiteY14" fmla="*/ 335053 h 375059"/>
              <a:gd name="connsiteX15" fmla="*/ 12722 w 806329"/>
              <a:gd name="connsiteY15" fmla="*/ 20421 h 375059"/>
              <a:gd name="connsiteX16" fmla="*/ 179870 w 806329"/>
              <a:gd name="connsiteY16" fmla="*/ 40085 h 37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6329" h="375059">
                <a:moveTo>
                  <a:pt x="179870" y="40085"/>
                </a:moveTo>
                <a:lnTo>
                  <a:pt x="179870" y="40085"/>
                </a:lnTo>
                <a:lnTo>
                  <a:pt x="307690" y="30253"/>
                </a:lnTo>
                <a:cubicBezTo>
                  <a:pt x="383094" y="23969"/>
                  <a:pt x="458167" y="10588"/>
                  <a:pt x="533832" y="10588"/>
                </a:cubicBezTo>
                <a:cubicBezTo>
                  <a:pt x="580182" y="10588"/>
                  <a:pt x="625599" y="23698"/>
                  <a:pt x="671483" y="30253"/>
                </a:cubicBezTo>
                <a:cubicBezTo>
                  <a:pt x="681315" y="36808"/>
                  <a:pt x="691902" y="42352"/>
                  <a:pt x="700980" y="49917"/>
                </a:cubicBezTo>
                <a:cubicBezTo>
                  <a:pt x="770946" y="108221"/>
                  <a:pt x="737297" y="126360"/>
                  <a:pt x="769806" y="256395"/>
                </a:cubicBezTo>
                <a:cubicBezTo>
                  <a:pt x="778105" y="289590"/>
                  <a:pt x="823498" y="330522"/>
                  <a:pt x="799303" y="354717"/>
                </a:cubicBezTo>
                <a:cubicBezTo>
                  <a:pt x="773393" y="380627"/>
                  <a:pt x="727200" y="341608"/>
                  <a:pt x="691148" y="335053"/>
                </a:cubicBezTo>
                <a:lnTo>
                  <a:pt x="563328" y="364550"/>
                </a:lnTo>
                <a:cubicBezTo>
                  <a:pt x="547014" y="368175"/>
                  <a:pt x="530554" y="377659"/>
                  <a:pt x="514167" y="374382"/>
                </a:cubicBezTo>
                <a:cubicBezTo>
                  <a:pt x="495428" y="370634"/>
                  <a:pt x="481712" y="354166"/>
                  <a:pt x="465006" y="344885"/>
                </a:cubicBezTo>
                <a:cubicBezTo>
                  <a:pt x="452193" y="337767"/>
                  <a:pt x="438787" y="331776"/>
                  <a:pt x="425677" y="325221"/>
                </a:cubicBezTo>
                <a:cubicBezTo>
                  <a:pt x="343741" y="328498"/>
                  <a:pt x="261712" y="329938"/>
                  <a:pt x="179870" y="335053"/>
                </a:cubicBezTo>
                <a:cubicBezTo>
                  <a:pt x="52194" y="343033"/>
                  <a:pt x="169894" y="353292"/>
                  <a:pt x="42219" y="335053"/>
                </a:cubicBezTo>
                <a:cubicBezTo>
                  <a:pt x="24756" y="256474"/>
                  <a:pt x="-22506" y="68082"/>
                  <a:pt x="12722" y="20421"/>
                </a:cubicBezTo>
                <a:cubicBezTo>
                  <a:pt x="47787" y="-27020"/>
                  <a:pt x="130709" y="20421"/>
                  <a:pt x="179870" y="40085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D6870601-645F-8063-D413-F6ACC629CEF7}"/>
              </a:ext>
            </a:extLst>
          </p:cNvPr>
          <p:cNvSpPr/>
          <p:nvPr/>
        </p:nvSpPr>
        <p:spPr>
          <a:xfrm>
            <a:off x="3622614" y="3771694"/>
            <a:ext cx="894829" cy="531159"/>
          </a:xfrm>
          <a:custGeom>
            <a:avLst/>
            <a:gdLst>
              <a:gd name="connsiteX0" fmla="*/ 186813 w 894829"/>
              <a:gd name="connsiteY0" fmla="*/ 344129 h 344129"/>
              <a:gd name="connsiteX1" fmla="*/ 186813 w 894829"/>
              <a:gd name="connsiteY1" fmla="*/ 344129 h 344129"/>
              <a:gd name="connsiteX2" fmla="*/ 88490 w 894829"/>
              <a:gd name="connsiteY2" fmla="*/ 226142 h 344129"/>
              <a:gd name="connsiteX3" fmla="*/ 58994 w 894829"/>
              <a:gd name="connsiteY3" fmla="*/ 206477 h 344129"/>
              <a:gd name="connsiteX4" fmla="*/ 19665 w 894829"/>
              <a:gd name="connsiteY4" fmla="*/ 176980 h 344129"/>
              <a:gd name="connsiteX5" fmla="*/ 0 w 894829"/>
              <a:gd name="connsiteY5" fmla="*/ 147484 h 344129"/>
              <a:gd name="connsiteX6" fmla="*/ 78658 w 894829"/>
              <a:gd name="connsiteY6" fmla="*/ 58993 h 344129"/>
              <a:gd name="connsiteX7" fmla="*/ 88490 w 894829"/>
              <a:gd name="connsiteY7" fmla="*/ 0 h 344129"/>
              <a:gd name="connsiteX8" fmla="*/ 186813 w 894829"/>
              <a:gd name="connsiteY8" fmla="*/ 9832 h 344129"/>
              <a:gd name="connsiteX9" fmla="*/ 275303 w 894829"/>
              <a:gd name="connsiteY9" fmla="*/ 39329 h 344129"/>
              <a:gd name="connsiteX10" fmla="*/ 855407 w 894829"/>
              <a:gd name="connsiteY10" fmla="*/ 29497 h 344129"/>
              <a:gd name="connsiteX11" fmla="*/ 894736 w 894829"/>
              <a:gd name="connsiteY11" fmla="*/ 58993 h 344129"/>
              <a:gd name="connsiteX12" fmla="*/ 845574 w 894829"/>
              <a:gd name="connsiteY12" fmla="*/ 117987 h 344129"/>
              <a:gd name="connsiteX13" fmla="*/ 816078 w 894829"/>
              <a:gd name="connsiteY13" fmla="*/ 176980 h 344129"/>
              <a:gd name="connsiteX14" fmla="*/ 796413 w 894829"/>
              <a:gd name="connsiteY14" fmla="*/ 245806 h 344129"/>
              <a:gd name="connsiteX15" fmla="*/ 747252 w 894829"/>
              <a:gd name="connsiteY15" fmla="*/ 304800 h 344129"/>
              <a:gd name="connsiteX16" fmla="*/ 412955 w 894829"/>
              <a:gd name="connsiteY16" fmla="*/ 304800 h 344129"/>
              <a:gd name="connsiteX17" fmla="*/ 373626 w 894829"/>
              <a:gd name="connsiteY17" fmla="*/ 334297 h 344129"/>
              <a:gd name="connsiteX18" fmla="*/ 186813 w 894829"/>
              <a:gd name="connsiteY18" fmla="*/ 344129 h 34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4829" h="344129">
                <a:moveTo>
                  <a:pt x="186813" y="344129"/>
                </a:moveTo>
                <a:lnTo>
                  <a:pt x="186813" y="344129"/>
                </a:lnTo>
                <a:cubicBezTo>
                  <a:pt x="154039" y="304800"/>
                  <a:pt x="123326" y="263657"/>
                  <a:pt x="88490" y="226142"/>
                </a:cubicBezTo>
                <a:cubicBezTo>
                  <a:pt x="80449" y="217483"/>
                  <a:pt x="68610" y="213345"/>
                  <a:pt x="58994" y="206477"/>
                </a:cubicBezTo>
                <a:cubicBezTo>
                  <a:pt x="45659" y="196952"/>
                  <a:pt x="31253" y="188567"/>
                  <a:pt x="19665" y="176980"/>
                </a:cubicBezTo>
                <a:cubicBezTo>
                  <a:pt x="11309" y="168624"/>
                  <a:pt x="6555" y="157316"/>
                  <a:pt x="0" y="147484"/>
                </a:cubicBezTo>
                <a:cubicBezTo>
                  <a:pt x="39502" y="115882"/>
                  <a:pt x="60749" y="108242"/>
                  <a:pt x="78658" y="58993"/>
                </a:cubicBezTo>
                <a:cubicBezTo>
                  <a:pt x="85471" y="40258"/>
                  <a:pt x="85213" y="19664"/>
                  <a:pt x="88490" y="0"/>
                </a:cubicBezTo>
                <a:cubicBezTo>
                  <a:pt x="121264" y="3277"/>
                  <a:pt x="154582" y="3046"/>
                  <a:pt x="186813" y="9832"/>
                </a:cubicBezTo>
                <a:cubicBezTo>
                  <a:pt x="217238" y="16237"/>
                  <a:pt x="275303" y="39329"/>
                  <a:pt x="275303" y="39329"/>
                </a:cubicBezTo>
                <a:cubicBezTo>
                  <a:pt x="468671" y="36052"/>
                  <a:pt x="662109" y="23361"/>
                  <a:pt x="855407" y="29497"/>
                </a:cubicBezTo>
                <a:cubicBezTo>
                  <a:pt x="871786" y="30017"/>
                  <a:pt x="896546" y="42706"/>
                  <a:pt x="894736" y="58993"/>
                </a:cubicBezTo>
                <a:cubicBezTo>
                  <a:pt x="891909" y="84434"/>
                  <a:pt x="861289" y="97781"/>
                  <a:pt x="845574" y="117987"/>
                </a:cubicBezTo>
                <a:cubicBezTo>
                  <a:pt x="825340" y="144003"/>
                  <a:pt x="825105" y="146890"/>
                  <a:pt x="816078" y="176980"/>
                </a:cubicBezTo>
                <a:cubicBezTo>
                  <a:pt x="809222" y="199834"/>
                  <a:pt x="807725" y="224798"/>
                  <a:pt x="796413" y="245806"/>
                </a:cubicBezTo>
                <a:cubicBezTo>
                  <a:pt x="784277" y="268344"/>
                  <a:pt x="763639" y="285135"/>
                  <a:pt x="747252" y="304800"/>
                </a:cubicBezTo>
                <a:cubicBezTo>
                  <a:pt x="616324" y="286097"/>
                  <a:pt x="603923" y="280159"/>
                  <a:pt x="412955" y="304800"/>
                </a:cubicBezTo>
                <a:cubicBezTo>
                  <a:pt x="396703" y="306897"/>
                  <a:pt x="386736" y="324465"/>
                  <a:pt x="373626" y="334297"/>
                </a:cubicBezTo>
                <a:cubicBezTo>
                  <a:pt x="177035" y="313603"/>
                  <a:pt x="217948" y="342490"/>
                  <a:pt x="186813" y="344129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FDEB14B4-F3FC-E38A-A8F0-35A09C553EBA}"/>
              </a:ext>
            </a:extLst>
          </p:cNvPr>
          <p:cNvSpPr/>
          <p:nvPr/>
        </p:nvSpPr>
        <p:spPr>
          <a:xfrm>
            <a:off x="5761855" y="3895214"/>
            <a:ext cx="315486" cy="398421"/>
          </a:xfrm>
          <a:custGeom>
            <a:avLst/>
            <a:gdLst>
              <a:gd name="connsiteX0" fmla="*/ 0 w 373626"/>
              <a:gd name="connsiteY0" fmla="*/ 265688 h 265688"/>
              <a:gd name="connsiteX1" fmla="*/ 0 w 373626"/>
              <a:gd name="connsiteY1" fmla="*/ 265688 h 265688"/>
              <a:gd name="connsiteX2" fmla="*/ 127819 w 373626"/>
              <a:gd name="connsiteY2" fmla="*/ 217 h 265688"/>
              <a:gd name="connsiteX3" fmla="*/ 196645 w 373626"/>
              <a:gd name="connsiteY3" fmla="*/ 10049 h 265688"/>
              <a:gd name="connsiteX4" fmla="*/ 226142 w 373626"/>
              <a:gd name="connsiteY4" fmla="*/ 19881 h 265688"/>
              <a:gd name="connsiteX5" fmla="*/ 363793 w 373626"/>
              <a:gd name="connsiteY5" fmla="*/ 59210 h 265688"/>
              <a:gd name="connsiteX6" fmla="*/ 373626 w 373626"/>
              <a:gd name="connsiteY6" fmla="*/ 88707 h 265688"/>
              <a:gd name="connsiteX7" fmla="*/ 353961 w 373626"/>
              <a:gd name="connsiteY7" fmla="*/ 167365 h 265688"/>
              <a:gd name="connsiteX8" fmla="*/ 344129 w 373626"/>
              <a:gd name="connsiteY8" fmla="*/ 236191 h 265688"/>
              <a:gd name="connsiteX9" fmla="*/ 275303 w 373626"/>
              <a:gd name="connsiteY9" fmla="*/ 226359 h 265688"/>
              <a:gd name="connsiteX10" fmla="*/ 0 w 373626"/>
              <a:gd name="connsiteY10" fmla="*/ 265688 h 26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626" h="265688">
                <a:moveTo>
                  <a:pt x="0" y="265688"/>
                </a:moveTo>
                <a:lnTo>
                  <a:pt x="0" y="265688"/>
                </a:lnTo>
                <a:cubicBezTo>
                  <a:pt x="36872" y="112052"/>
                  <a:pt x="-14187" y="10360"/>
                  <a:pt x="127819" y="217"/>
                </a:cubicBezTo>
                <a:cubicBezTo>
                  <a:pt x="150935" y="-1434"/>
                  <a:pt x="173703" y="6772"/>
                  <a:pt x="196645" y="10049"/>
                </a:cubicBezTo>
                <a:cubicBezTo>
                  <a:pt x="206477" y="13326"/>
                  <a:pt x="216199" y="16957"/>
                  <a:pt x="226142" y="19881"/>
                </a:cubicBezTo>
                <a:cubicBezTo>
                  <a:pt x="271923" y="33346"/>
                  <a:pt x="320550" y="39030"/>
                  <a:pt x="363793" y="59210"/>
                </a:cubicBezTo>
                <a:cubicBezTo>
                  <a:pt x="373185" y="63593"/>
                  <a:pt x="370348" y="78875"/>
                  <a:pt x="373626" y="88707"/>
                </a:cubicBezTo>
                <a:cubicBezTo>
                  <a:pt x="367071" y="114926"/>
                  <a:pt x="359261" y="140864"/>
                  <a:pt x="353961" y="167365"/>
                </a:cubicBezTo>
                <a:cubicBezTo>
                  <a:pt x="349416" y="190090"/>
                  <a:pt x="362669" y="222286"/>
                  <a:pt x="344129" y="236191"/>
                </a:cubicBezTo>
                <a:cubicBezTo>
                  <a:pt x="325589" y="250096"/>
                  <a:pt x="298468" y="227021"/>
                  <a:pt x="275303" y="226359"/>
                </a:cubicBezTo>
                <a:cubicBezTo>
                  <a:pt x="183573" y="223738"/>
                  <a:pt x="45884" y="259133"/>
                  <a:pt x="0" y="265688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BDD64DA0-E5CA-C939-DB10-A5079DD47C3D}"/>
              </a:ext>
            </a:extLst>
          </p:cNvPr>
          <p:cNvSpPr/>
          <p:nvPr/>
        </p:nvSpPr>
        <p:spPr>
          <a:xfrm rot="11322426" flipH="1">
            <a:off x="4563389" y="3858088"/>
            <a:ext cx="432662" cy="413733"/>
          </a:xfrm>
          <a:custGeom>
            <a:avLst/>
            <a:gdLst>
              <a:gd name="connsiteX0" fmla="*/ 0 w 373626"/>
              <a:gd name="connsiteY0" fmla="*/ 265688 h 265688"/>
              <a:gd name="connsiteX1" fmla="*/ 0 w 373626"/>
              <a:gd name="connsiteY1" fmla="*/ 265688 h 265688"/>
              <a:gd name="connsiteX2" fmla="*/ 127819 w 373626"/>
              <a:gd name="connsiteY2" fmla="*/ 217 h 265688"/>
              <a:gd name="connsiteX3" fmla="*/ 196645 w 373626"/>
              <a:gd name="connsiteY3" fmla="*/ 10049 h 265688"/>
              <a:gd name="connsiteX4" fmla="*/ 226142 w 373626"/>
              <a:gd name="connsiteY4" fmla="*/ 19881 h 265688"/>
              <a:gd name="connsiteX5" fmla="*/ 363793 w 373626"/>
              <a:gd name="connsiteY5" fmla="*/ 59210 h 265688"/>
              <a:gd name="connsiteX6" fmla="*/ 373626 w 373626"/>
              <a:gd name="connsiteY6" fmla="*/ 88707 h 265688"/>
              <a:gd name="connsiteX7" fmla="*/ 353961 w 373626"/>
              <a:gd name="connsiteY7" fmla="*/ 167365 h 265688"/>
              <a:gd name="connsiteX8" fmla="*/ 344129 w 373626"/>
              <a:gd name="connsiteY8" fmla="*/ 236191 h 265688"/>
              <a:gd name="connsiteX9" fmla="*/ 275303 w 373626"/>
              <a:gd name="connsiteY9" fmla="*/ 226359 h 265688"/>
              <a:gd name="connsiteX10" fmla="*/ 0 w 373626"/>
              <a:gd name="connsiteY10" fmla="*/ 265688 h 26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626" h="265688">
                <a:moveTo>
                  <a:pt x="0" y="265688"/>
                </a:moveTo>
                <a:lnTo>
                  <a:pt x="0" y="265688"/>
                </a:lnTo>
                <a:cubicBezTo>
                  <a:pt x="36872" y="112052"/>
                  <a:pt x="-14187" y="10360"/>
                  <a:pt x="127819" y="217"/>
                </a:cubicBezTo>
                <a:cubicBezTo>
                  <a:pt x="150935" y="-1434"/>
                  <a:pt x="173703" y="6772"/>
                  <a:pt x="196645" y="10049"/>
                </a:cubicBezTo>
                <a:cubicBezTo>
                  <a:pt x="206477" y="13326"/>
                  <a:pt x="216199" y="16957"/>
                  <a:pt x="226142" y="19881"/>
                </a:cubicBezTo>
                <a:cubicBezTo>
                  <a:pt x="271923" y="33346"/>
                  <a:pt x="320550" y="39030"/>
                  <a:pt x="363793" y="59210"/>
                </a:cubicBezTo>
                <a:cubicBezTo>
                  <a:pt x="373185" y="63593"/>
                  <a:pt x="370348" y="78875"/>
                  <a:pt x="373626" y="88707"/>
                </a:cubicBezTo>
                <a:cubicBezTo>
                  <a:pt x="367071" y="114926"/>
                  <a:pt x="359261" y="140864"/>
                  <a:pt x="353961" y="167365"/>
                </a:cubicBezTo>
                <a:cubicBezTo>
                  <a:pt x="349416" y="190090"/>
                  <a:pt x="362669" y="222286"/>
                  <a:pt x="344129" y="236191"/>
                </a:cubicBezTo>
                <a:cubicBezTo>
                  <a:pt x="325589" y="250096"/>
                  <a:pt x="298468" y="227021"/>
                  <a:pt x="275303" y="226359"/>
                </a:cubicBezTo>
                <a:cubicBezTo>
                  <a:pt x="183573" y="223738"/>
                  <a:pt x="45884" y="259133"/>
                  <a:pt x="0" y="265688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856AF5-E8D5-D50B-A396-BFFA25C454AA}"/>
              </a:ext>
            </a:extLst>
          </p:cNvPr>
          <p:cNvSpPr txBox="1"/>
          <p:nvPr/>
        </p:nvSpPr>
        <p:spPr>
          <a:xfrm>
            <a:off x="5113117" y="2667729"/>
            <a:ext cx="393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М е р о п р и я т и я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3B65C5-DE66-F6A1-70B4-F8B398EE6BA2}"/>
              </a:ext>
            </a:extLst>
          </p:cNvPr>
          <p:cNvSpPr txBox="1"/>
          <p:nvPr/>
        </p:nvSpPr>
        <p:spPr>
          <a:xfrm>
            <a:off x="8128125" y="4467455"/>
            <a:ext cx="3151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Малые дела и повседневное </a:t>
            </a:r>
          </a:p>
          <a:p>
            <a:pPr algn="ctr"/>
            <a:r>
              <a:rPr lang="ru-RU" sz="2000" b="1" dirty="0"/>
              <a:t>общение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2545D483-D9A9-C5D9-C92E-EFB7B5347C5B}"/>
              </a:ext>
            </a:extLst>
          </p:cNvPr>
          <p:cNvSpPr/>
          <p:nvPr/>
        </p:nvSpPr>
        <p:spPr>
          <a:xfrm rot="5739451" flipH="1">
            <a:off x="3137988" y="3899240"/>
            <a:ext cx="567058" cy="366200"/>
          </a:xfrm>
          <a:custGeom>
            <a:avLst/>
            <a:gdLst>
              <a:gd name="connsiteX0" fmla="*/ 0 w 373626"/>
              <a:gd name="connsiteY0" fmla="*/ 265688 h 265688"/>
              <a:gd name="connsiteX1" fmla="*/ 0 w 373626"/>
              <a:gd name="connsiteY1" fmla="*/ 265688 h 265688"/>
              <a:gd name="connsiteX2" fmla="*/ 127819 w 373626"/>
              <a:gd name="connsiteY2" fmla="*/ 217 h 265688"/>
              <a:gd name="connsiteX3" fmla="*/ 196645 w 373626"/>
              <a:gd name="connsiteY3" fmla="*/ 10049 h 265688"/>
              <a:gd name="connsiteX4" fmla="*/ 226142 w 373626"/>
              <a:gd name="connsiteY4" fmla="*/ 19881 h 265688"/>
              <a:gd name="connsiteX5" fmla="*/ 363793 w 373626"/>
              <a:gd name="connsiteY5" fmla="*/ 59210 h 265688"/>
              <a:gd name="connsiteX6" fmla="*/ 373626 w 373626"/>
              <a:gd name="connsiteY6" fmla="*/ 88707 h 265688"/>
              <a:gd name="connsiteX7" fmla="*/ 353961 w 373626"/>
              <a:gd name="connsiteY7" fmla="*/ 167365 h 265688"/>
              <a:gd name="connsiteX8" fmla="*/ 344129 w 373626"/>
              <a:gd name="connsiteY8" fmla="*/ 236191 h 265688"/>
              <a:gd name="connsiteX9" fmla="*/ 275303 w 373626"/>
              <a:gd name="connsiteY9" fmla="*/ 226359 h 265688"/>
              <a:gd name="connsiteX10" fmla="*/ 0 w 373626"/>
              <a:gd name="connsiteY10" fmla="*/ 265688 h 26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626" h="265688">
                <a:moveTo>
                  <a:pt x="0" y="265688"/>
                </a:moveTo>
                <a:lnTo>
                  <a:pt x="0" y="265688"/>
                </a:lnTo>
                <a:cubicBezTo>
                  <a:pt x="36872" y="112052"/>
                  <a:pt x="-14187" y="10360"/>
                  <a:pt x="127819" y="217"/>
                </a:cubicBezTo>
                <a:cubicBezTo>
                  <a:pt x="150935" y="-1434"/>
                  <a:pt x="173703" y="6772"/>
                  <a:pt x="196645" y="10049"/>
                </a:cubicBezTo>
                <a:cubicBezTo>
                  <a:pt x="206477" y="13326"/>
                  <a:pt x="216199" y="16957"/>
                  <a:pt x="226142" y="19881"/>
                </a:cubicBezTo>
                <a:cubicBezTo>
                  <a:pt x="271923" y="33346"/>
                  <a:pt x="320550" y="39030"/>
                  <a:pt x="363793" y="59210"/>
                </a:cubicBezTo>
                <a:cubicBezTo>
                  <a:pt x="373185" y="63593"/>
                  <a:pt x="370348" y="78875"/>
                  <a:pt x="373626" y="88707"/>
                </a:cubicBezTo>
                <a:cubicBezTo>
                  <a:pt x="367071" y="114926"/>
                  <a:pt x="359261" y="140864"/>
                  <a:pt x="353961" y="167365"/>
                </a:cubicBezTo>
                <a:cubicBezTo>
                  <a:pt x="349416" y="190090"/>
                  <a:pt x="362669" y="222286"/>
                  <a:pt x="344129" y="236191"/>
                </a:cubicBezTo>
                <a:cubicBezTo>
                  <a:pt x="325589" y="250096"/>
                  <a:pt x="298468" y="227021"/>
                  <a:pt x="275303" y="226359"/>
                </a:cubicBezTo>
                <a:cubicBezTo>
                  <a:pt x="183573" y="223738"/>
                  <a:pt x="45884" y="259133"/>
                  <a:pt x="0" y="265688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125D5BAA-00AC-789D-E231-F951597079F3}"/>
              </a:ext>
            </a:extLst>
          </p:cNvPr>
          <p:cNvCxnSpPr>
            <a:cxnSpLocks/>
          </p:cNvCxnSpPr>
          <p:nvPr/>
        </p:nvCxnSpPr>
        <p:spPr>
          <a:xfrm flipH="1">
            <a:off x="2927492" y="3214413"/>
            <a:ext cx="3636336" cy="6427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BE08AD2F-2F02-D2D9-4418-3C9076793706}"/>
              </a:ext>
            </a:extLst>
          </p:cNvPr>
          <p:cNvCxnSpPr>
            <a:cxnSpLocks/>
            <a:endCxn id="17" idx="6"/>
          </p:cNvCxnSpPr>
          <p:nvPr/>
        </p:nvCxnSpPr>
        <p:spPr>
          <a:xfrm flipH="1">
            <a:off x="3510006" y="3214413"/>
            <a:ext cx="3206222" cy="5917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ECB57F5B-D9F5-F7D7-7D1E-B9D0F933060D}"/>
              </a:ext>
            </a:extLst>
          </p:cNvPr>
          <p:cNvCxnSpPr>
            <a:cxnSpLocks/>
            <a:endCxn id="11" idx="10"/>
          </p:cNvCxnSpPr>
          <p:nvPr/>
        </p:nvCxnSpPr>
        <p:spPr>
          <a:xfrm flipH="1">
            <a:off x="4478020" y="3214413"/>
            <a:ext cx="2390608" cy="60280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789F72E3-853C-4764-41EC-FE30D17AF792}"/>
              </a:ext>
            </a:extLst>
          </p:cNvPr>
          <p:cNvCxnSpPr>
            <a:cxnSpLocks/>
          </p:cNvCxnSpPr>
          <p:nvPr/>
        </p:nvCxnSpPr>
        <p:spPr>
          <a:xfrm flipH="1">
            <a:off x="4777557" y="3214413"/>
            <a:ext cx="2190094" cy="6427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2B128227-3377-8822-4E5E-A21CF93952C5}"/>
              </a:ext>
            </a:extLst>
          </p:cNvPr>
          <p:cNvCxnSpPr>
            <a:cxnSpLocks/>
            <a:stCxn id="14" idx="2"/>
            <a:endCxn id="8" idx="34"/>
          </p:cNvCxnSpPr>
          <p:nvPr/>
        </p:nvCxnSpPr>
        <p:spPr>
          <a:xfrm>
            <a:off x="7079683" y="3190949"/>
            <a:ext cx="1057084" cy="6770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A2DBFF15-25CD-B4AE-36B4-413E42510FE4}"/>
              </a:ext>
            </a:extLst>
          </p:cNvPr>
          <p:cNvCxnSpPr>
            <a:cxnSpLocks/>
            <a:endCxn id="8" idx="58"/>
          </p:cNvCxnSpPr>
          <p:nvPr/>
        </p:nvCxnSpPr>
        <p:spPr>
          <a:xfrm>
            <a:off x="7173428" y="3214413"/>
            <a:ext cx="2044334" cy="6003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C48CF4B9-D717-CF7F-ABAB-32E5F25BBDE4}"/>
              </a:ext>
            </a:extLst>
          </p:cNvPr>
          <p:cNvCxnSpPr>
            <a:cxnSpLocks/>
            <a:endCxn id="8" idx="73"/>
          </p:cNvCxnSpPr>
          <p:nvPr/>
        </p:nvCxnSpPr>
        <p:spPr>
          <a:xfrm>
            <a:off x="7297475" y="3214414"/>
            <a:ext cx="2789188" cy="5767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5E1646B0-1B70-2EEA-2ED8-8D0F0A5B1A14}"/>
              </a:ext>
            </a:extLst>
          </p:cNvPr>
          <p:cNvCxnSpPr>
            <a:cxnSpLocks/>
            <a:stCxn id="14" idx="2"/>
            <a:endCxn id="10" idx="3"/>
          </p:cNvCxnSpPr>
          <p:nvPr/>
        </p:nvCxnSpPr>
        <p:spPr>
          <a:xfrm flipH="1">
            <a:off x="5504869" y="3190949"/>
            <a:ext cx="1574814" cy="61479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BDEF54A-BD86-CED4-CD7A-E3D8994F035D}"/>
              </a:ext>
            </a:extLst>
          </p:cNvPr>
          <p:cNvCxnSpPr>
            <a:cxnSpLocks/>
            <a:stCxn id="14" idx="2"/>
            <a:endCxn id="12" idx="5"/>
          </p:cNvCxnSpPr>
          <p:nvPr/>
        </p:nvCxnSpPr>
        <p:spPr>
          <a:xfrm flipH="1">
            <a:off x="6069038" y="3190949"/>
            <a:ext cx="1010645" cy="79305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49C215AD-41D3-5E2A-79C4-04C054492D19}"/>
              </a:ext>
            </a:extLst>
          </p:cNvPr>
          <p:cNvSpPr/>
          <p:nvPr/>
        </p:nvSpPr>
        <p:spPr>
          <a:xfrm rot="10533990" flipH="1">
            <a:off x="6152912" y="3907215"/>
            <a:ext cx="432662" cy="413733"/>
          </a:xfrm>
          <a:custGeom>
            <a:avLst/>
            <a:gdLst>
              <a:gd name="connsiteX0" fmla="*/ 0 w 373626"/>
              <a:gd name="connsiteY0" fmla="*/ 265688 h 265688"/>
              <a:gd name="connsiteX1" fmla="*/ 0 w 373626"/>
              <a:gd name="connsiteY1" fmla="*/ 265688 h 265688"/>
              <a:gd name="connsiteX2" fmla="*/ 127819 w 373626"/>
              <a:gd name="connsiteY2" fmla="*/ 217 h 265688"/>
              <a:gd name="connsiteX3" fmla="*/ 196645 w 373626"/>
              <a:gd name="connsiteY3" fmla="*/ 10049 h 265688"/>
              <a:gd name="connsiteX4" fmla="*/ 226142 w 373626"/>
              <a:gd name="connsiteY4" fmla="*/ 19881 h 265688"/>
              <a:gd name="connsiteX5" fmla="*/ 363793 w 373626"/>
              <a:gd name="connsiteY5" fmla="*/ 59210 h 265688"/>
              <a:gd name="connsiteX6" fmla="*/ 373626 w 373626"/>
              <a:gd name="connsiteY6" fmla="*/ 88707 h 265688"/>
              <a:gd name="connsiteX7" fmla="*/ 353961 w 373626"/>
              <a:gd name="connsiteY7" fmla="*/ 167365 h 265688"/>
              <a:gd name="connsiteX8" fmla="*/ 344129 w 373626"/>
              <a:gd name="connsiteY8" fmla="*/ 236191 h 265688"/>
              <a:gd name="connsiteX9" fmla="*/ 275303 w 373626"/>
              <a:gd name="connsiteY9" fmla="*/ 226359 h 265688"/>
              <a:gd name="connsiteX10" fmla="*/ 0 w 373626"/>
              <a:gd name="connsiteY10" fmla="*/ 265688 h 26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626" h="265688">
                <a:moveTo>
                  <a:pt x="0" y="265688"/>
                </a:moveTo>
                <a:lnTo>
                  <a:pt x="0" y="265688"/>
                </a:lnTo>
                <a:cubicBezTo>
                  <a:pt x="36872" y="112052"/>
                  <a:pt x="-14187" y="10360"/>
                  <a:pt x="127819" y="217"/>
                </a:cubicBezTo>
                <a:cubicBezTo>
                  <a:pt x="150935" y="-1434"/>
                  <a:pt x="173703" y="6772"/>
                  <a:pt x="196645" y="10049"/>
                </a:cubicBezTo>
                <a:cubicBezTo>
                  <a:pt x="206477" y="13326"/>
                  <a:pt x="216199" y="16957"/>
                  <a:pt x="226142" y="19881"/>
                </a:cubicBezTo>
                <a:cubicBezTo>
                  <a:pt x="271923" y="33346"/>
                  <a:pt x="320550" y="39030"/>
                  <a:pt x="363793" y="59210"/>
                </a:cubicBezTo>
                <a:cubicBezTo>
                  <a:pt x="373185" y="63593"/>
                  <a:pt x="370348" y="78875"/>
                  <a:pt x="373626" y="88707"/>
                </a:cubicBezTo>
                <a:cubicBezTo>
                  <a:pt x="367071" y="114926"/>
                  <a:pt x="359261" y="140864"/>
                  <a:pt x="353961" y="167365"/>
                </a:cubicBezTo>
                <a:cubicBezTo>
                  <a:pt x="349416" y="190090"/>
                  <a:pt x="362669" y="222286"/>
                  <a:pt x="344129" y="236191"/>
                </a:cubicBezTo>
                <a:cubicBezTo>
                  <a:pt x="325589" y="250096"/>
                  <a:pt x="298468" y="227021"/>
                  <a:pt x="275303" y="226359"/>
                </a:cubicBezTo>
                <a:cubicBezTo>
                  <a:pt x="183573" y="223738"/>
                  <a:pt x="45884" y="259133"/>
                  <a:pt x="0" y="265688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6115E13-7B22-2DCD-EEB5-0D46BC990BB1}"/>
              </a:ext>
            </a:extLst>
          </p:cNvPr>
          <p:cNvCxnSpPr>
            <a:cxnSpLocks/>
          </p:cNvCxnSpPr>
          <p:nvPr/>
        </p:nvCxnSpPr>
        <p:spPr>
          <a:xfrm>
            <a:off x="2449027" y="4036301"/>
            <a:ext cx="914400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043606-7852-A532-B6D2-A239CECEE9B3}"/>
              </a:ext>
            </a:extLst>
          </p:cNvPr>
          <p:cNvSpPr txBox="1"/>
          <p:nvPr/>
        </p:nvSpPr>
        <p:spPr>
          <a:xfrm rot="20171017">
            <a:off x="2549021" y="2829874"/>
            <a:ext cx="199482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Профанация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воспитания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D7887DC-C7D5-F2EA-37B4-5335129E9E81}"/>
              </a:ext>
            </a:extLst>
          </p:cNvPr>
          <p:cNvSpPr txBox="1"/>
          <p:nvPr/>
        </p:nvSpPr>
        <p:spPr>
          <a:xfrm rot="1570922">
            <a:off x="9178867" y="2860792"/>
            <a:ext cx="1491114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17545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6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32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0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7" grpId="0" animBg="1"/>
      <p:bldP spid="27" grpId="0" animBg="1"/>
      <p:bldP spid="27" grpId="1" animBg="1"/>
      <p:bldP spid="6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C120CD4-39B2-9610-AEF4-FFF5C175E3BF}"/>
              </a:ext>
            </a:extLst>
          </p:cNvPr>
          <p:cNvCxnSpPr>
            <a:cxnSpLocks/>
          </p:cNvCxnSpPr>
          <p:nvPr/>
        </p:nvCxnSpPr>
        <p:spPr>
          <a:xfrm>
            <a:off x="0" y="1446907"/>
            <a:ext cx="1993900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3C68273-67B8-A31C-2D2B-0138070879D2}"/>
              </a:ext>
            </a:extLst>
          </p:cNvPr>
          <p:cNvSpPr txBox="1">
            <a:spLocks/>
          </p:cNvSpPr>
          <p:nvPr/>
        </p:nvSpPr>
        <p:spPr>
          <a:xfrm>
            <a:off x="1163435" y="214519"/>
            <a:ext cx="327935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Дефицит… 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28C9CB56-49A9-6FA3-105D-7F8F179B4800}"/>
              </a:ext>
            </a:extLst>
          </p:cNvPr>
          <p:cNvSpPr txBox="1">
            <a:spLocks/>
          </p:cNvSpPr>
          <p:nvPr/>
        </p:nvSpPr>
        <p:spPr>
          <a:xfrm>
            <a:off x="4391251" y="19878"/>
            <a:ext cx="3108922" cy="13216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понимания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06B599F-A620-67C1-AEE1-8A1F63C3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8" y="212680"/>
            <a:ext cx="708622" cy="95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33594B-6D7E-9477-C7D4-320B20898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510748"/>
            <a:ext cx="2006602" cy="5347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EFFFF9-6385-7007-5338-E113049193C9}"/>
              </a:ext>
            </a:extLst>
          </p:cNvPr>
          <p:cNvSpPr txBox="1"/>
          <p:nvPr/>
        </p:nvSpPr>
        <p:spPr>
          <a:xfrm>
            <a:off x="2197389" y="1352031"/>
            <a:ext cx="10200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–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немероприятийно</a:t>
            </a: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Важны не отдельные мероприятия, а постоянные интересные деятельности с большим количеством малых дел и повседневного общения</a:t>
            </a:r>
            <a:endParaRPr lang="ru-RU" sz="24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xmlns="" id="{4A2685F4-3D83-B24C-9541-B99B567CCA0C}"/>
              </a:ext>
            </a:extLst>
          </p:cNvPr>
          <p:cNvSpPr txBox="1">
            <a:spLocks/>
          </p:cNvSpPr>
          <p:nvPr/>
        </p:nvSpPr>
        <p:spPr>
          <a:xfrm>
            <a:off x="3208219" y="3026763"/>
            <a:ext cx="8178511" cy="25577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поможет ребенку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найти свой интерес </a:t>
            </a: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школе и </a:t>
            </a:r>
          </a:p>
          <a:p>
            <a:pPr marL="0" indent="0" latinLnBrk="1">
              <a:buNone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 его энергию в конструктивное русло.</a:t>
            </a:r>
          </a:p>
          <a:p>
            <a:pPr marL="0" indent="0" latinLnBrk="1">
              <a:buNone/>
            </a:pPr>
            <a:endParaRPr lang="ru-RU" sz="24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поможет педагогу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 значимым </a:t>
            </a: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ребенка  </a:t>
            </a:r>
          </a:p>
          <a:p>
            <a:pPr marL="0" indent="0" latinLnBrk="1">
              <a:buNone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взрослым и эффективно влиять на него.</a:t>
            </a:r>
          </a:p>
        </p:txBody>
      </p:sp>
    </p:spTree>
    <p:extLst>
      <p:ext uri="{BB962C8B-B14F-4D97-AF65-F5344CB8AC3E}">
        <p14:creationId xmlns:p14="http://schemas.microsoft.com/office/powerpoint/2010/main" val="25912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7248A45-D6A9-85D7-94CD-BF492F5F3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089"/>
            <a:ext cx="1742478" cy="1673010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C120CD4-39B2-9610-AEF4-FFF5C175E3BF}"/>
              </a:ext>
            </a:extLst>
          </p:cNvPr>
          <p:cNvCxnSpPr>
            <a:cxnSpLocks/>
          </p:cNvCxnSpPr>
          <p:nvPr/>
        </p:nvCxnSpPr>
        <p:spPr>
          <a:xfrm>
            <a:off x="0" y="1446907"/>
            <a:ext cx="1993900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3C68273-67B8-A31C-2D2B-0138070879D2}"/>
              </a:ext>
            </a:extLst>
          </p:cNvPr>
          <p:cNvSpPr txBox="1">
            <a:spLocks/>
          </p:cNvSpPr>
          <p:nvPr/>
        </p:nvSpPr>
        <p:spPr>
          <a:xfrm>
            <a:off x="1163434" y="214519"/>
            <a:ext cx="1102856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Дефицит активностей, связанных с риском, </a:t>
            </a:r>
            <a:r>
              <a:rPr lang="ru-RU" sz="3600" b="1" dirty="0" err="1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самоиспытанием</a:t>
            </a: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06B599F-A620-67C1-AEE1-8A1F63C3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8" y="212680"/>
            <a:ext cx="708622" cy="95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7D1A1776-58BB-488B-AB01-EA07DC5B7D78}"/>
              </a:ext>
            </a:extLst>
          </p:cNvPr>
          <p:cNvSpPr txBox="1">
            <a:spLocks/>
          </p:cNvSpPr>
          <p:nvPr/>
        </p:nvSpPr>
        <p:spPr>
          <a:xfrm>
            <a:off x="1993900" y="2494142"/>
            <a:ext cx="9954945" cy="29709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важны для того, чтобы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вовлечь в орбиту воспитания </a:t>
            </a: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детей, склонных к экстремальным формам поведения.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привлекательны и для «закрытых», застенчивых, закомплексованных детей, так как дают им возможность почувствовать уверенность в себе.</a:t>
            </a:r>
          </a:p>
          <a:p>
            <a:pPr marL="0" indent="0">
              <a:buNone/>
            </a:pPr>
            <a:endParaRPr lang="ru-RU" sz="24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C120CD4-39B2-9610-AEF4-FFF5C175E3BF}"/>
              </a:ext>
            </a:extLst>
          </p:cNvPr>
          <p:cNvCxnSpPr>
            <a:cxnSpLocks/>
          </p:cNvCxnSpPr>
          <p:nvPr/>
        </p:nvCxnSpPr>
        <p:spPr>
          <a:xfrm>
            <a:off x="0" y="1446907"/>
            <a:ext cx="1993900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3C68273-67B8-A31C-2D2B-0138070879D2}"/>
              </a:ext>
            </a:extLst>
          </p:cNvPr>
          <p:cNvSpPr txBox="1">
            <a:spLocks/>
          </p:cNvSpPr>
          <p:nvPr/>
        </p:nvSpPr>
        <p:spPr>
          <a:xfrm>
            <a:off x="1163434" y="214519"/>
            <a:ext cx="1102856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Дефицит камерных активностей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06B599F-A620-67C1-AEE1-8A1F63C3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8" y="212680"/>
            <a:ext cx="708622" cy="95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EFFFF9-6385-7007-5338-E113049193C9}"/>
              </a:ext>
            </a:extLst>
          </p:cNvPr>
          <p:cNvSpPr txBox="1"/>
          <p:nvPr/>
        </p:nvSpPr>
        <p:spPr>
          <a:xfrm>
            <a:off x="1993899" y="2609020"/>
            <a:ext cx="98008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Важны для вовлечения в орбиту воспитания детей, не склонных к «массовкам», избегающих большого скопления людей.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пандемии и в связи с нарастающей цифровизацией общества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таких детей становится все больше</a:t>
            </a: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878A466-B524-9CA1-EAA7-776AE1F2A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1500808"/>
            <a:ext cx="1790709" cy="22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C120CD4-39B2-9610-AEF4-FFF5C175E3BF}"/>
              </a:ext>
            </a:extLst>
          </p:cNvPr>
          <p:cNvCxnSpPr>
            <a:cxnSpLocks/>
          </p:cNvCxnSpPr>
          <p:nvPr/>
        </p:nvCxnSpPr>
        <p:spPr>
          <a:xfrm>
            <a:off x="0" y="1446907"/>
            <a:ext cx="1993900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3C68273-67B8-A31C-2D2B-0138070879D2}"/>
              </a:ext>
            </a:extLst>
          </p:cNvPr>
          <p:cNvSpPr txBox="1">
            <a:spLocks/>
          </p:cNvSpPr>
          <p:nvPr/>
        </p:nvSpPr>
        <p:spPr>
          <a:xfrm>
            <a:off x="1163434" y="214519"/>
            <a:ext cx="11028566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Дефицит рефлексивных практик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06B599F-A620-67C1-AEE1-8A1F63C39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8" y="212680"/>
            <a:ext cx="708622" cy="95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F778C2-8A37-48CF-F662-AB8B2492CC84}"/>
              </a:ext>
            </a:extLst>
          </p:cNvPr>
          <p:cNvSpPr txBox="1"/>
          <p:nvPr/>
        </p:nvSpPr>
        <p:spPr>
          <a:xfrm>
            <a:off x="1955800" y="2328210"/>
            <a:ext cx="99628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через рефлексию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формируется мировоззрение </a:t>
            </a: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ребенка, а не просто заучивается набор «правильных суждений».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Рефлексивные практики помогают ребенку «сделать паузу» в охватывающем его информационном потоке и разобраться в себе, своих взглядах, в своем мироощущении.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Почти половина школьников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(45 %) </a:t>
            </a:r>
            <a:r>
              <a:rPr lang="ru-RU" sz="2400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имеет такого рефлексивного опыта.</a:t>
            </a:r>
          </a:p>
        </p:txBody>
      </p:sp>
      <p:pic>
        <p:nvPicPr>
          <p:cNvPr id="1026" name="Picture 2" descr="Задумчивая поза - векторные изображения, Задумчивая поза картинки |  Depositphotos">
            <a:extLst>
              <a:ext uri="{FF2B5EF4-FFF2-40B4-BE49-F238E27FC236}">
                <a16:creationId xmlns:a16="http://schemas.microsoft.com/office/drawing/2014/main" xmlns="" id="{CAC5E86C-6B3E-6016-7A5B-84D4A1601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3" y="1513823"/>
            <a:ext cx="1803997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9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1514</TotalTime>
  <Words>525</Words>
  <Application>Microsoft Office PowerPoint</Application>
  <PresentationFormat>Произвольный</PresentationFormat>
  <Paragraphs>88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Альфа</cp:lastModifiedBy>
  <cp:revision>127</cp:revision>
  <dcterms:created xsi:type="dcterms:W3CDTF">2020-06-08T21:27:38Z</dcterms:created>
  <dcterms:modified xsi:type="dcterms:W3CDTF">2022-08-23T06:25:14Z</dcterms:modified>
</cp:coreProperties>
</file>