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2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3.xml" ContentType="application/vnd.openxmlformats-officedocument.presentationml.notesSlide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notesSlides/notesSlide4.xml" ContentType="application/vnd.openxmlformats-officedocument.presentationml.notesSlide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notesSlides/notesSlide5.xml" ContentType="application/vnd.openxmlformats-officedocument.presentationml.notesSlide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notesSlides/notesSlide6.xml" ContentType="application/vnd.openxmlformats-officedocument.presentationml.notesSlide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notesSlides/notesSlide9.xml" ContentType="application/vnd.openxmlformats-officedocument.presentationml.notesSlide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22"/>
  </p:notesMasterIdLst>
  <p:sldIdLst>
    <p:sldId id="256" r:id="rId3"/>
    <p:sldId id="258" r:id="rId4"/>
    <p:sldId id="259" r:id="rId5"/>
    <p:sldId id="260" r:id="rId6"/>
    <p:sldId id="261" r:id="rId7"/>
    <p:sldId id="262" r:id="rId8"/>
    <p:sldId id="264" r:id="rId9"/>
    <p:sldId id="277" r:id="rId10"/>
    <p:sldId id="267" r:id="rId11"/>
    <p:sldId id="278" r:id="rId12"/>
    <p:sldId id="279" r:id="rId13"/>
    <p:sldId id="269" r:id="rId14"/>
    <p:sldId id="271" r:id="rId15"/>
    <p:sldId id="272" r:id="rId16"/>
    <p:sldId id="275" r:id="rId17"/>
    <p:sldId id="273" r:id="rId18"/>
    <p:sldId id="274" r:id="rId19"/>
    <p:sldId id="276" r:id="rId20"/>
    <p:sldId id="280" r:id="rId21"/>
  </p:sldIdLst>
  <p:sldSz cx="9144000" cy="6858000" type="screen4x3"/>
  <p:notesSz cx="6797675" cy="9926638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66" d="100"/>
          <a:sy n="66" d="100"/>
        </p:scale>
        <p:origin x="-1930" y="-46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ableStyles" Target="tableStyle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701F86A-51CD-4F58-B878-C7CC658855DE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F18162DF-965C-45BD-B6AD-5C8D46CF7315}">
      <dgm:prSet phldrT="[Текст]" custT="1"/>
      <dgm:spPr>
        <a:ln>
          <a:solidFill>
            <a:schemeClr val="bg1"/>
          </a:solidFill>
        </a:ln>
      </dgm:spPr>
      <dgm:t>
        <a:bodyPr/>
        <a:lstStyle/>
        <a:p>
          <a:pPr marL="0" marR="0" indent="0" algn="l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ru-RU" sz="1800" b="1" i="0" dirty="0" smtClean="0">
            <a:ln w="12700">
              <a:noFill/>
              <a:prstDash val="solid"/>
            </a:ln>
            <a:solidFill>
              <a:schemeClr val="bg1"/>
            </a:solidFill>
            <a:effectLst/>
            <a:latin typeface="+mn-lt"/>
            <a:cs typeface="Arial" panose="020B0604020202020204" pitchFamily="34" charset="0"/>
          </a:endParaRPr>
        </a:p>
        <a:p>
          <a:pPr marL="0" marR="0" indent="0" algn="l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800" b="1" i="0" dirty="0" smtClean="0">
              <a:ln w="12700">
                <a:noFill/>
                <a:prstDash val="solid"/>
              </a:ln>
              <a:solidFill>
                <a:schemeClr val="bg1"/>
              </a:solidFill>
              <a:effectLst/>
              <a:latin typeface="+mn-lt"/>
              <a:cs typeface="Arial" panose="020B0604020202020204" pitchFamily="34" charset="0"/>
            </a:rPr>
            <a:t>Единые примерные рабочие программы, единое календарно-тематическое планирование</a:t>
          </a:r>
        </a:p>
        <a:p>
          <a:pPr defTabSz="1866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300" dirty="0"/>
        </a:p>
      </dgm:t>
    </dgm:pt>
    <dgm:pt modelId="{0CB16A85-A9F3-46FC-A2B3-3AE0EBA74242}" type="parTrans" cxnId="{74F90466-B177-4681-8D46-DF1BCCEA459A}">
      <dgm:prSet/>
      <dgm:spPr/>
      <dgm:t>
        <a:bodyPr/>
        <a:lstStyle/>
        <a:p>
          <a:endParaRPr lang="ru-RU"/>
        </a:p>
      </dgm:t>
    </dgm:pt>
    <dgm:pt modelId="{C617C545-B6BF-43DC-BB1B-FF668455FEAA}" type="sibTrans" cxnId="{74F90466-B177-4681-8D46-DF1BCCEA459A}">
      <dgm:prSet/>
      <dgm:spPr/>
      <dgm:t>
        <a:bodyPr/>
        <a:lstStyle/>
        <a:p>
          <a:endParaRPr lang="ru-RU"/>
        </a:p>
      </dgm:t>
    </dgm:pt>
    <dgm:pt modelId="{BBC48D6A-3DD9-4754-83D5-95A995428315}">
      <dgm:prSet phldrT="[Текст]" custT="1"/>
      <dgm:spPr/>
      <dgm:t>
        <a:bodyPr/>
        <a:lstStyle/>
        <a:p>
          <a:r>
            <a:rPr lang="ru-RU" sz="1800" b="1" dirty="0" smtClean="0">
              <a:ln w="12700">
                <a:noFill/>
                <a:prstDash val="solid"/>
              </a:ln>
              <a:solidFill>
                <a:schemeClr val="bg1"/>
              </a:solidFill>
              <a:latin typeface="+mn-lt"/>
              <a:cs typeface="Arial" panose="020B0604020202020204" pitchFamily="34" charset="0"/>
            </a:rPr>
            <a:t>Единые подходы к составлению расписания уроков</a:t>
          </a:r>
          <a:endParaRPr lang="ru-RU" sz="1800" dirty="0">
            <a:ln w="12700">
              <a:noFill/>
              <a:prstDash val="solid"/>
            </a:ln>
            <a:solidFill>
              <a:schemeClr val="bg1"/>
            </a:solidFill>
            <a:latin typeface="+mn-lt"/>
          </a:endParaRPr>
        </a:p>
      </dgm:t>
    </dgm:pt>
    <dgm:pt modelId="{650AA734-30A3-4CBB-9FD2-E581D22B2256}" type="parTrans" cxnId="{6E61278D-1102-45D1-837B-1AC2E37F26AF}">
      <dgm:prSet/>
      <dgm:spPr/>
      <dgm:t>
        <a:bodyPr/>
        <a:lstStyle/>
        <a:p>
          <a:endParaRPr lang="ru-RU"/>
        </a:p>
      </dgm:t>
    </dgm:pt>
    <dgm:pt modelId="{81B16CF5-AF32-4F00-B043-E36001434451}" type="sibTrans" cxnId="{6E61278D-1102-45D1-837B-1AC2E37F26AF}">
      <dgm:prSet/>
      <dgm:spPr/>
      <dgm:t>
        <a:bodyPr/>
        <a:lstStyle/>
        <a:p>
          <a:endParaRPr lang="ru-RU"/>
        </a:p>
      </dgm:t>
    </dgm:pt>
    <dgm:pt modelId="{C1E2AB2D-E25C-4F29-B3C3-C758E6C0A34B}">
      <dgm:prSet phldrT="[Текст]" custT="1"/>
      <dgm:spPr/>
      <dgm:t>
        <a:bodyPr/>
        <a:lstStyle/>
        <a:p>
          <a:pPr marL="0" marR="0" indent="0" algn="ctr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ru-RU" sz="1600" b="1" dirty="0" smtClean="0">
            <a:ln w="12700">
              <a:noFill/>
              <a:prstDash val="solid"/>
            </a:ln>
            <a:solidFill>
              <a:schemeClr val="bg1"/>
            </a:solidFill>
            <a:latin typeface="Arial" panose="020B0604020202020204" pitchFamily="34" charset="0"/>
            <a:cs typeface="Arial" panose="020B0604020202020204" pitchFamily="34" charset="0"/>
          </a:endParaRPr>
        </a:p>
        <a:p>
          <a:pPr marL="0" marR="0" indent="0" algn="l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800" b="1" dirty="0" smtClean="0">
              <a:ln w="12700">
                <a:noFill/>
                <a:prstDash val="solid"/>
              </a:ln>
              <a:solidFill>
                <a:schemeClr val="bg1"/>
              </a:solidFill>
              <a:latin typeface="+mn-lt"/>
              <a:cs typeface="Arial" panose="020B0604020202020204" pitchFamily="34" charset="0"/>
            </a:rPr>
            <a:t>Объективная </a:t>
          </a:r>
          <a:r>
            <a:rPr lang="ru-RU" sz="1800" b="1" dirty="0" err="1" smtClean="0">
              <a:ln w="12700">
                <a:noFill/>
                <a:prstDash val="solid"/>
              </a:ln>
              <a:solidFill>
                <a:schemeClr val="bg1"/>
              </a:solidFill>
              <a:latin typeface="+mn-lt"/>
              <a:cs typeface="Arial" panose="020B0604020202020204" pitchFamily="34" charset="0"/>
            </a:rPr>
            <a:t>внутришкольная</a:t>
          </a:r>
          <a:r>
            <a:rPr lang="ru-RU" sz="1800" b="1" dirty="0" smtClean="0">
              <a:ln w="12700">
                <a:noFill/>
                <a:prstDash val="solid"/>
              </a:ln>
              <a:solidFill>
                <a:schemeClr val="bg1"/>
              </a:solidFill>
              <a:latin typeface="+mn-lt"/>
              <a:cs typeface="Arial" panose="020B0604020202020204" pitchFamily="34" charset="0"/>
            </a:rPr>
            <a:t> система оценивания </a:t>
          </a:r>
        </a:p>
        <a:p>
          <a:pPr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dirty="0"/>
        </a:p>
      </dgm:t>
    </dgm:pt>
    <dgm:pt modelId="{F597D2E9-442B-456C-BE3E-5EBE806170D2}" type="parTrans" cxnId="{57F033A8-011A-4A3E-A141-8A4F20676E39}">
      <dgm:prSet/>
      <dgm:spPr/>
      <dgm:t>
        <a:bodyPr/>
        <a:lstStyle/>
        <a:p>
          <a:endParaRPr lang="ru-RU"/>
        </a:p>
      </dgm:t>
    </dgm:pt>
    <dgm:pt modelId="{BB38F37E-2CDE-4FA9-98FB-A4308DAD2CD4}" type="sibTrans" cxnId="{57F033A8-011A-4A3E-A141-8A4F20676E39}">
      <dgm:prSet/>
      <dgm:spPr/>
      <dgm:t>
        <a:bodyPr/>
        <a:lstStyle/>
        <a:p>
          <a:endParaRPr lang="ru-RU"/>
        </a:p>
      </dgm:t>
    </dgm:pt>
    <dgm:pt modelId="{87FCFFAA-DE0E-438A-ADE3-A7BC4BF3F526}">
      <dgm:prSet custT="1"/>
      <dgm:spPr/>
      <dgm:t>
        <a:bodyPr/>
        <a:lstStyle/>
        <a:p>
          <a:r>
            <a:rPr lang="ru-RU" sz="1800" b="1" dirty="0" smtClean="0">
              <a:ln w="12700">
                <a:noFill/>
                <a:prstDash val="solid"/>
              </a:ln>
              <a:solidFill>
                <a:schemeClr val="bg1"/>
              </a:solidFill>
              <a:effectLst/>
              <a:latin typeface="+mn-lt"/>
              <a:cs typeface="Arial" panose="020B0604020202020204" pitchFamily="34" charset="0"/>
            </a:rPr>
            <a:t>Единые рекомендации по контрольным работам и домашним задан</a:t>
          </a:r>
          <a:r>
            <a:rPr lang="ru-RU" sz="1800" b="1" dirty="0" smtClean="0">
              <a:ln w="0">
                <a:noFill/>
                <a:prstDash val="solid"/>
              </a:ln>
              <a:solidFill>
                <a:schemeClr val="bg1"/>
              </a:solidFill>
              <a:effectLst/>
              <a:latin typeface="+mn-lt"/>
              <a:cs typeface="Arial" panose="020B0604020202020204" pitchFamily="34" charset="0"/>
            </a:rPr>
            <a:t>иям</a:t>
          </a:r>
          <a:endParaRPr lang="ru-RU" sz="1800" dirty="0">
            <a:ln w="0">
              <a:noFill/>
              <a:prstDash val="solid"/>
            </a:ln>
            <a:solidFill>
              <a:schemeClr val="bg1"/>
            </a:solidFill>
            <a:effectLst/>
            <a:latin typeface="+mn-lt"/>
          </a:endParaRPr>
        </a:p>
      </dgm:t>
    </dgm:pt>
    <dgm:pt modelId="{AAA0704F-4685-453A-9C16-4EA7A217FCEC}" type="parTrans" cxnId="{596773FA-D4B7-4A7A-8A57-BDBF229DDEA0}">
      <dgm:prSet/>
      <dgm:spPr/>
      <dgm:t>
        <a:bodyPr/>
        <a:lstStyle/>
        <a:p>
          <a:endParaRPr lang="ru-RU"/>
        </a:p>
      </dgm:t>
    </dgm:pt>
    <dgm:pt modelId="{8E7397C8-C577-4E24-8AFC-F7E0359C3B3E}" type="sibTrans" cxnId="{596773FA-D4B7-4A7A-8A57-BDBF229DDEA0}">
      <dgm:prSet/>
      <dgm:spPr/>
      <dgm:t>
        <a:bodyPr/>
        <a:lstStyle/>
        <a:p>
          <a:endParaRPr lang="ru-RU"/>
        </a:p>
      </dgm:t>
    </dgm:pt>
    <dgm:pt modelId="{5B69B4D3-9916-4CF4-8086-2CA1E3A0A107}">
      <dgm:prSet custT="1"/>
      <dgm:spPr/>
      <dgm:t>
        <a:bodyPr>
          <a:scene3d>
            <a:camera prst="orthographicFront"/>
            <a:lightRig rig="threePt" dir="t"/>
          </a:scene3d>
          <a:sp3d contourW="12700">
            <a:contourClr>
              <a:schemeClr val="bg1"/>
            </a:contourClr>
          </a:sp3d>
        </a:bodyPr>
        <a:lstStyle/>
        <a:p>
          <a:r>
            <a:rPr lang="ru-RU" sz="1800" b="1" dirty="0" smtClean="0">
              <a:solidFill>
                <a:schemeClr val="bg1"/>
              </a:solidFill>
              <a:effectLst/>
              <a:latin typeface="+mn-lt"/>
            </a:rPr>
            <a:t>Единая линейка учебников</a:t>
          </a:r>
          <a:endParaRPr lang="ru-RU" sz="1800" b="1" dirty="0">
            <a:solidFill>
              <a:schemeClr val="bg1"/>
            </a:solidFill>
            <a:effectLst/>
            <a:latin typeface="+mn-lt"/>
          </a:endParaRPr>
        </a:p>
      </dgm:t>
    </dgm:pt>
    <dgm:pt modelId="{6C8BBB0F-06E2-4800-8725-E52F7D0C2C03}" type="parTrans" cxnId="{67D8C3D5-5F4A-4BAF-BD19-60298E98BCF1}">
      <dgm:prSet/>
      <dgm:spPr/>
      <dgm:t>
        <a:bodyPr/>
        <a:lstStyle/>
        <a:p>
          <a:endParaRPr lang="ru-RU"/>
        </a:p>
      </dgm:t>
    </dgm:pt>
    <dgm:pt modelId="{8D5ABADF-D378-4C3B-9721-F03F96C01674}" type="sibTrans" cxnId="{67D8C3D5-5F4A-4BAF-BD19-60298E98BCF1}">
      <dgm:prSet/>
      <dgm:spPr/>
      <dgm:t>
        <a:bodyPr/>
        <a:lstStyle/>
        <a:p>
          <a:endParaRPr lang="ru-RU"/>
        </a:p>
      </dgm:t>
    </dgm:pt>
    <dgm:pt modelId="{21847B80-B8B1-48E3-A003-10A460BA3EDC}">
      <dgm:prSet custT="1"/>
      <dgm:spPr/>
      <dgm:t>
        <a:bodyPr/>
        <a:lstStyle/>
        <a:p>
          <a:r>
            <a:rPr lang="ru-RU" sz="1800" b="1" dirty="0" smtClean="0">
              <a:latin typeface="+mn-lt"/>
            </a:rPr>
            <a:t>Примерные углубленные программы (с 7 класса)</a:t>
          </a:r>
          <a:endParaRPr lang="ru-RU" sz="1800" b="1" dirty="0">
            <a:latin typeface="+mn-lt"/>
          </a:endParaRPr>
        </a:p>
      </dgm:t>
    </dgm:pt>
    <dgm:pt modelId="{0E9B0276-4066-45ED-AA9F-E2720308656B}" type="parTrans" cxnId="{E36F1870-4126-4087-AEB1-83627126A4B5}">
      <dgm:prSet/>
      <dgm:spPr/>
      <dgm:t>
        <a:bodyPr/>
        <a:lstStyle/>
        <a:p>
          <a:endParaRPr lang="ru-RU"/>
        </a:p>
      </dgm:t>
    </dgm:pt>
    <dgm:pt modelId="{4B9848CA-5F3B-4C19-8D90-16A4D5F0019D}" type="sibTrans" cxnId="{E36F1870-4126-4087-AEB1-83627126A4B5}">
      <dgm:prSet/>
      <dgm:spPr/>
      <dgm:t>
        <a:bodyPr/>
        <a:lstStyle/>
        <a:p>
          <a:endParaRPr lang="ru-RU"/>
        </a:p>
      </dgm:t>
    </dgm:pt>
    <dgm:pt modelId="{0C6182B5-42AF-49CE-A48B-87B7EFB01448}">
      <dgm:prSet custT="1"/>
      <dgm:spPr/>
      <dgm:t>
        <a:bodyPr/>
        <a:lstStyle/>
        <a:p>
          <a:r>
            <a:rPr lang="ru-RU" sz="1800" b="1" dirty="0" smtClean="0"/>
            <a:t>Проектная и исследовательская деятельность</a:t>
          </a:r>
          <a:endParaRPr lang="ru-RU" sz="1800" b="1" dirty="0"/>
        </a:p>
      </dgm:t>
    </dgm:pt>
    <dgm:pt modelId="{E453368A-848E-4F8C-9351-11F3FDED7943}" type="parTrans" cxnId="{5EBA4D61-F8EE-4DC1-BA92-28B4C201280C}">
      <dgm:prSet/>
      <dgm:spPr/>
      <dgm:t>
        <a:bodyPr/>
        <a:lstStyle/>
        <a:p>
          <a:endParaRPr lang="ru-RU"/>
        </a:p>
      </dgm:t>
    </dgm:pt>
    <dgm:pt modelId="{2A189F56-F6E7-4EBE-80B3-E84EEB910367}" type="sibTrans" cxnId="{5EBA4D61-F8EE-4DC1-BA92-28B4C201280C}">
      <dgm:prSet/>
      <dgm:spPr/>
      <dgm:t>
        <a:bodyPr/>
        <a:lstStyle/>
        <a:p>
          <a:endParaRPr lang="ru-RU"/>
        </a:p>
      </dgm:t>
    </dgm:pt>
    <dgm:pt modelId="{86381E15-6E07-4B0E-95AE-3ADF6AF6413F}" type="pres">
      <dgm:prSet presAssocID="{E701F86A-51CD-4F58-B878-C7CC658855DE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ru-RU"/>
        </a:p>
      </dgm:t>
    </dgm:pt>
    <dgm:pt modelId="{2C4EC149-9CFD-41C7-BE57-196171EB225F}" type="pres">
      <dgm:prSet presAssocID="{E701F86A-51CD-4F58-B878-C7CC658855DE}" presName="Name1" presStyleCnt="0"/>
      <dgm:spPr/>
    </dgm:pt>
    <dgm:pt modelId="{F757C3D7-0EF6-4A65-B064-4852B30397DE}" type="pres">
      <dgm:prSet presAssocID="{E701F86A-51CD-4F58-B878-C7CC658855DE}" presName="cycle" presStyleCnt="0"/>
      <dgm:spPr/>
    </dgm:pt>
    <dgm:pt modelId="{2794E812-8CF6-400E-8D25-420615EA1CF2}" type="pres">
      <dgm:prSet presAssocID="{E701F86A-51CD-4F58-B878-C7CC658855DE}" presName="srcNode" presStyleLbl="node1" presStyleIdx="0" presStyleCnt="7"/>
      <dgm:spPr/>
    </dgm:pt>
    <dgm:pt modelId="{F625A420-1F80-43A5-9240-00424721FC23}" type="pres">
      <dgm:prSet presAssocID="{E701F86A-51CD-4F58-B878-C7CC658855DE}" presName="conn" presStyleLbl="parChTrans1D2" presStyleIdx="0" presStyleCnt="1"/>
      <dgm:spPr/>
      <dgm:t>
        <a:bodyPr/>
        <a:lstStyle/>
        <a:p>
          <a:endParaRPr lang="ru-RU"/>
        </a:p>
      </dgm:t>
    </dgm:pt>
    <dgm:pt modelId="{0CF530FF-9EFF-4444-980D-99E85775D765}" type="pres">
      <dgm:prSet presAssocID="{E701F86A-51CD-4F58-B878-C7CC658855DE}" presName="extraNode" presStyleLbl="node1" presStyleIdx="0" presStyleCnt="7"/>
      <dgm:spPr/>
    </dgm:pt>
    <dgm:pt modelId="{56E1DCDA-8900-466C-91BF-918B20D6795E}" type="pres">
      <dgm:prSet presAssocID="{E701F86A-51CD-4F58-B878-C7CC658855DE}" presName="dstNode" presStyleLbl="node1" presStyleIdx="0" presStyleCnt="7"/>
      <dgm:spPr/>
    </dgm:pt>
    <dgm:pt modelId="{73AB5DF8-85CF-4A69-9D07-3365CE9A147A}" type="pres">
      <dgm:prSet presAssocID="{F18162DF-965C-45BD-B6AD-5C8D46CF7315}" presName="text_1" presStyleLbl="node1" presStyleIdx="0" presStyleCnt="7" custScaleY="13975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5451ED9-50E9-42C2-9E41-E7DF6190DE74}" type="pres">
      <dgm:prSet presAssocID="{F18162DF-965C-45BD-B6AD-5C8D46CF7315}" presName="accent_1" presStyleCnt="0"/>
      <dgm:spPr/>
    </dgm:pt>
    <dgm:pt modelId="{E5DC5169-6B2A-405B-B1D9-CCDC63AE770F}" type="pres">
      <dgm:prSet presAssocID="{F18162DF-965C-45BD-B6AD-5C8D46CF7315}" presName="accentRepeatNode" presStyleLbl="solidFgAcc1" presStyleIdx="0" presStyleCnt="7"/>
      <dgm:spPr/>
    </dgm:pt>
    <dgm:pt modelId="{B8DC22D3-4BFD-477D-827F-27CDCB73D785}" type="pres">
      <dgm:prSet presAssocID="{BBC48D6A-3DD9-4754-83D5-95A995428315}" presName="text_2" presStyleLbl="node1" presStyleIdx="1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B6664ED-0EB7-422F-8130-2B581D7A4B02}" type="pres">
      <dgm:prSet presAssocID="{BBC48D6A-3DD9-4754-83D5-95A995428315}" presName="accent_2" presStyleCnt="0"/>
      <dgm:spPr/>
    </dgm:pt>
    <dgm:pt modelId="{D50455EC-9F1D-4186-A870-840AAC5EF63C}" type="pres">
      <dgm:prSet presAssocID="{BBC48D6A-3DD9-4754-83D5-95A995428315}" presName="accentRepeatNode" presStyleLbl="solidFgAcc1" presStyleIdx="1" presStyleCnt="7"/>
      <dgm:spPr/>
    </dgm:pt>
    <dgm:pt modelId="{0A91EBA9-2933-440B-8743-A90B11CD68C2}" type="pres">
      <dgm:prSet presAssocID="{C1E2AB2D-E25C-4F29-B3C3-C758E6C0A34B}" presName="text_3" presStyleLbl="node1" presStyleIdx="2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88628D5-73D5-4B38-8710-CC616BBA539D}" type="pres">
      <dgm:prSet presAssocID="{C1E2AB2D-E25C-4F29-B3C3-C758E6C0A34B}" presName="accent_3" presStyleCnt="0"/>
      <dgm:spPr/>
    </dgm:pt>
    <dgm:pt modelId="{9F41FB8B-0CD3-45E1-9F30-93D1CAFF1F99}" type="pres">
      <dgm:prSet presAssocID="{C1E2AB2D-E25C-4F29-B3C3-C758E6C0A34B}" presName="accentRepeatNode" presStyleLbl="solidFgAcc1" presStyleIdx="2" presStyleCnt="7"/>
      <dgm:spPr/>
    </dgm:pt>
    <dgm:pt modelId="{2D0D3BDA-9737-4175-9AB9-F0521BC173C3}" type="pres">
      <dgm:prSet presAssocID="{87FCFFAA-DE0E-438A-ADE3-A7BC4BF3F526}" presName="text_4" presStyleLbl="node1" presStyleIdx="3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33C3B35-0A10-45C3-BA90-552811ABDDBE}" type="pres">
      <dgm:prSet presAssocID="{87FCFFAA-DE0E-438A-ADE3-A7BC4BF3F526}" presName="accent_4" presStyleCnt="0"/>
      <dgm:spPr/>
    </dgm:pt>
    <dgm:pt modelId="{43D4A34B-77FA-4608-AFC2-D8090FD667D7}" type="pres">
      <dgm:prSet presAssocID="{87FCFFAA-DE0E-438A-ADE3-A7BC4BF3F526}" presName="accentRepeatNode" presStyleLbl="solidFgAcc1" presStyleIdx="3" presStyleCnt="7"/>
      <dgm:spPr/>
    </dgm:pt>
    <dgm:pt modelId="{9F6B8941-BC32-49FE-885B-EA09AA8AF98F}" type="pres">
      <dgm:prSet presAssocID="{5B69B4D3-9916-4CF4-8086-2CA1E3A0A107}" presName="text_5" presStyleLbl="node1" presStyleIdx="4" presStyleCnt="7" custLinFactNeighborX="-403" custLinFactNeighborY="1296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1FBB7A4-51E2-4EAE-935C-BCC9873C2826}" type="pres">
      <dgm:prSet presAssocID="{5B69B4D3-9916-4CF4-8086-2CA1E3A0A107}" presName="accent_5" presStyleCnt="0"/>
      <dgm:spPr/>
    </dgm:pt>
    <dgm:pt modelId="{2CE5E59D-C4AA-4C10-918A-3CDAC85D9E6B}" type="pres">
      <dgm:prSet presAssocID="{5B69B4D3-9916-4CF4-8086-2CA1E3A0A107}" presName="accentRepeatNode" presStyleLbl="solidFgAcc1" presStyleIdx="4" presStyleCnt="7"/>
      <dgm:spPr/>
    </dgm:pt>
    <dgm:pt modelId="{8F34CF2D-F51F-46D3-8759-A37DC40F7A8A}" type="pres">
      <dgm:prSet presAssocID="{21847B80-B8B1-48E3-A003-10A460BA3EDC}" presName="text_6" presStyleLbl="node1" presStyleIdx="5" presStyleCnt="7" custLinFactNeighborX="-116" custLinFactNeighborY="-454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10F98A6-FA34-4CE0-97DE-3DFD8D7B2D4E}" type="pres">
      <dgm:prSet presAssocID="{21847B80-B8B1-48E3-A003-10A460BA3EDC}" presName="accent_6" presStyleCnt="0"/>
      <dgm:spPr/>
    </dgm:pt>
    <dgm:pt modelId="{51002797-FC13-45EE-B081-D8B1FDC71E0E}" type="pres">
      <dgm:prSet presAssocID="{21847B80-B8B1-48E3-A003-10A460BA3EDC}" presName="accentRepeatNode" presStyleLbl="solidFgAcc1" presStyleIdx="5" presStyleCnt="7"/>
      <dgm:spPr/>
    </dgm:pt>
    <dgm:pt modelId="{3FBD9FE5-335F-4B41-9F43-8CCD856BD619}" type="pres">
      <dgm:prSet presAssocID="{0C6182B5-42AF-49CE-A48B-87B7EFB01448}" presName="text_7" presStyleLbl="node1" presStyleIdx="6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F76D327-4B1F-4CB8-9D3C-02134981B9B8}" type="pres">
      <dgm:prSet presAssocID="{0C6182B5-42AF-49CE-A48B-87B7EFB01448}" presName="accent_7" presStyleCnt="0"/>
      <dgm:spPr/>
    </dgm:pt>
    <dgm:pt modelId="{43AB21A3-B21B-4F17-B146-718986C53A16}" type="pres">
      <dgm:prSet presAssocID="{0C6182B5-42AF-49CE-A48B-87B7EFB01448}" presName="accentRepeatNode" presStyleLbl="solidFgAcc1" presStyleIdx="6" presStyleCnt="7"/>
      <dgm:spPr/>
    </dgm:pt>
  </dgm:ptLst>
  <dgm:cxnLst>
    <dgm:cxn modelId="{4071F6D3-9546-4027-A265-841F14035627}" type="presOf" srcId="{BBC48D6A-3DD9-4754-83D5-95A995428315}" destId="{B8DC22D3-4BFD-477D-827F-27CDCB73D785}" srcOrd="0" destOrd="0" presId="urn:microsoft.com/office/officeart/2008/layout/VerticalCurvedList"/>
    <dgm:cxn modelId="{D5330A89-594B-4F56-A5F0-3D674442207B}" type="presOf" srcId="{21847B80-B8B1-48E3-A003-10A460BA3EDC}" destId="{8F34CF2D-F51F-46D3-8759-A37DC40F7A8A}" srcOrd="0" destOrd="0" presId="urn:microsoft.com/office/officeart/2008/layout/VerticalCurvedList"/>
    <dgm:cxn modelId="{74F90466-B177-4681-8D46-DF1BCCEA459A}" srcId="{E701F86A-51CD-4F58-B878-C7CC658855DE}" destId="{F18162DF-965C-45BD-B6AD-5C8D46CF7315}" srcOrd="0" destOrd="0" parTransId="{0CB16A85-A9F3-46FC-A2B3-3AE0EBA74242}" sibTransId="{C617C545-B6BF-43DC-BB1B-FF668455FEAA}"/>
    <dgm:cxn modelId="{CB3EA346-5641-441F-AD87-D40DD1BFD5A0}" type="presOf" srcId="{87FCFFAA-DE0E-438A-ADE3-A7BC4BF3F526}" destId="{2D0D3BDA-9737-4175-9AB9-F0521BC173C3}" srcOrd="0" destOrd="0" presId="urn:microsoft.com/office/officeart/2008/layout/VerticalCurvedList"/>
    <dgm:cxn modelId="{596773FA-D4B7-4A7A-8A57-BDBF229DDEA0}" srcId="{E701F86A-51CD-4F58-B878-C7CC658855DE}" destId="{87FCFFAA-DE0E-438A-ADE3-A7BC4BF3F526}" srcOrd="3" destOrd="0" parTransId="{AAA0704F-4685-453A-9C16-4EA7A217FCEC}" sibTransId="{8E7397C8-C577-4E24-8AFC-F7E0359C3B3E}"/>
    <dgm:cxn modelId="{E36F1870-4126-4087-AEB1-83627126A4B5}" srcId="{E701F86A-51CD-4F58-B878-C7CC658855DE}" destId="{21847B80-B8B1-48E3-A003-10A460BA3EDC}" srcOrd="5" destOrd="0" parTransId="{0E9B0276-4066-45ED-AA9F-E2720308656B}" sibTransId="{4B9848CA-5F3B-4C19-8D90-16A4D5F0019D}"/>
    <dgm:cxn modelId="{AC38FA04-53CA-4A71-8133-929580AC4770}" type="presOf" srcId="{C1E2AB2D-E25C-4F29-B3C3-C758E6C0A34B}" destId="{0A91EBA9-2933-440B-8743-A90B11CD68C2}" srcOrd="0" destOrd="0" presId="urn:microsoft.com/office/officeart/2008/layout/VerticalCurvedList"/>
    <dgm:cxn modelId="{67D8C3D5-5F4A-4BAF-BD19-60298E98BCF1}" srcId="{E701F86A-51CD-4F58-B878-C7CC658855DE}" destId="{5B69B4D3-9916-4CF4-8086-2CA1E3A0A107}" srcOrd="4" destOrd="0" parTransId="{6C8BBB0F-06E2-4800-8725-E52F7D0C2C03}" sibTransId="{8D5ABADF-D378-4C3B-9721-F03F96C01674}"/>
    <dgm:cxn modelId="{57F033A8-011A-4A3E-A141-8A4F20676E39}" srcId="{E701F86A-51CD-4F58-B878-C7CC658855DE}" destId="{C1E2AB2D-E25C-4F29-B3C3-C758E6C0A34B}" srcOrd="2" destOrd="0" parTransId="{F597D2E9-442B-456C-BE3E-5EBE806170D2}" sibTransId="{BB38F37E-2CDE-4FA9-98FB-A4308DAD2CD4}"/>
    <dgm:cxn modelId="{06E2AA05-EB86-4762-8A8B-493CD845D09A}" type="presOf" srcId="{E701F86A-51CD-4F58-B878-C7CC658855DE}" destId="{86381E15-6E07-4B0E-95AE-3ADF6AF6413F}" srcOrd="0" destOrd="0" presId="urn:microsoft.com/office/officeart/2008/layout/VerticalCurvedList"/>
    <dgm:cxn modelId="{6E61278D-1102-45D1-837B-1AC2E37F26AF}" srcId="{E701F86A-51CD-4F58-B878-C7CC658855DE}" destId="{BBC48D6A-3DD9-4754-83D5-95A995428315}" srcOrd="1" destOrd="0" parTransId="{650AA734-30A3-4CBB-9FD2-E581D22B2256}" sibTransId="{81B16CF5-AF32-4F00-B043-E36001434451}"/>
    <dgm:cxn modelId="{42AB0D2B-E8A9-454E-92ED-99BE7941EB9A}" type="presOf" srcId="{C617C545-B6BF-43DC-BB1B-FF668455FEAA}" destId="{F625A420-1F80-43A5-9240-00424721FC23}" srcOrd="0" destOrd="0" presId="urn:microsoft.com/office/officeart/2008/layout/VerticalCurvedList"/>
    <dgm:cxn modelId="{7A713240-95CD-4580-966A-44ECB08A484D}" type="presOf" srcId="{0C6182B5-42AF-49CE-A48B-87B7EFB01448}" destId="{3FBD9FE5-335F-4B41-9F43-8CCD856BD619}" srcOrd="0" destOrd="0" presId="urn:microsoft.com/office/officeart/2008/layout/VerticalCurvedList"/>
    <dgm:cxn modelId="{5EBA4D61-F8EE-4DC1-BA92-28B4C201280C}" srcId="{E701F86A-51CD-4F58-B878-C7CC658855DE}" destId="{0C6182B5-42AF-49CE-A48B-87B7EFB01448}" srcOrd="6" destOrd="0" parTransId="{E453368A-848E-4F8C-9351-11F3FDED7943}" sibTransId="{2A189F56-F6E7-4EBE-80B3-E84EEB910367}"/>
    <dgm:cxn modelId="{7A2E8D30-0B5E-44A0-9FE2-C3018F15B104}" type="presOf" srcId="{F18162DF-965C-45BD-B6AD-5C8D46CF7315}" destId="{73AB5DF8-85CF-4A69-9D07-3365CE9A147A}" srcOrd="0" destOrd="0" presId="urn:microsoft.com/office/officeart/2008/layout/VerticalCurvedList"/>
    <dgm:cxn modelId="{82A31549-D9F1-4978-B1C7-DE99769E5BC7}" type="presOf" srcId="{5B69B4D3-9916-4CF4-8086-2CA1E3A0A107}" destId="{9F6B8941-BC32-49FE-885B-EA09AA8AF98F}" srcOrd="0" destOrd="0" presId="urn:microsoft.com/office/officeart/2008/layout/VerticalCurvedList"/>
    <dgm:cxn modelId="{6A5859C1-FDE0-4BCF-A6B0-2FCFD2EED93D}" type="presParOf" srcId="{86381E15-6E07-4B0E-95AE-3ADF6AF6413F}" destId="{2C4EC149-9CFD-41C7-BE57-196171EB225F}" srcOrd="0" destOrd="0" presId="urn:microsoft.com/office/officeart/2008/layout/VerticalCurvedList"/>
    <dgm:cxn modelId="{1EE183E5-2557-4BB7-9718-4C5711AAF733}" type="presParOf" srcId="{2C4EC149-9CFD-41C7-BE57-196171EB225F}" destId="{F757C3D7-0EF6-4A65-B064-4852B30397DE}" srcOrd="0" destOrd="0" presId="urn:microsoft.com/office/officeart/2008/layout/VerticalCurvedList"/>
    <dgm:cxn modelId="{1DDEF2A9-71AC-43B0-B61B-A6E9B68D4628}" type="presParOf" srcId="{F757C3D7-0EF6-4A65-B064-4852B30397DE}" destId="{2794E812-8CF6-400E-8D25-420615EA1CF2}" srcOrd="0" destOrd="0" presId="urn:microsoft.com/office/officeart/2008/layout/VerticalCurvedList"/>
    <dgm:cxn modelId="{097CA75D-B458-4946-8AE4-0A8886F8F3C2}" type="presParOf" srcId="{F757C3D7-0EF6-4A65-B064-4852B30397DE}" destId="{F625A420-1F80-43A5-9240-00424721FC23}" srcOrd="1" destOrd="0" presId="urn:microsoft.com/office/officeart/2008/layout/VerticalCurvedList"/>
    <dgm:cxn modelId="{279C0000-E7CA-4D35-BDDA-B1FB34593639}" type="presParOf" srcId="{F757C3D7-0EF6-4A65-B064-4852B30397DE}" destId="{0CF530FF-9EFF-4444-980D-99E85775D765}" srcOrd="2" destOrd="0" presId="urn:microsoft.com/office/officeart/2008/layout/VerticalCurvedList"/>
    <dgm:cxn modelId="{A6E1535D-F377-4E61-9F47-229A4EB070AD}" type="presParOf" srcId="{F757C3D7-0EF6-4A65-B064-4852B30397DE}" destId="{56E1DCDA-8900-466C-91BF-918B20D6795E}" srcOrd="3" destOrd="0" presId="urn:microsoft.com/office/officeart/2008/layout/VerticalCurvedList"/>
    <dgm:cxn modelId="{67BCD3D0-99F2-4AFF-8948-F1110A5CB9BD}" type="presParOf" srcId="{2C4EC149-9CFD-41C7-BE57-196171EB225F}" destId="{73AB5DF8-85CF-4A69-9D07-3365CE9A147A}" srcOrd="1" destOrd="0" presId="urn:microsoft.com/office/officeart/2008/layout/VerticalCurvedList"/>
    <dgm:cxn modelId="{4A0CBF1B-C55C-4540-87AD-0C982240250D}" type="presParOf" srcId="{2C4EC149-9CFD-41C7-BE57-196171EB225F}" destId="{85451ED9-50E9-42C2-9E41-E7DF6190DE74}" srcOrd="2" destOrd="0" presId="urn:microsoft.com/office/officeart/2008/layout/VerticalCurvedList"/>
    <dgm:cxn modelId="{F8E195CA-2B8D-43CA-8B3C-0241E6E6725B}" type="presParOf" srcId="{85451ED9-50E9-42C2-9E41-E7DF6190DE74}" destId="{E5DC5169-6B2A-405B-B1D9-CCDC63AE770F}" srcOrd="0" destOrd="0" presId="urn:microsoft.com/office/officeart/2008/layout/VerticalCurvedList"/>
    <dgm:cxn modelId="{D27B6E4F-F364-43D2-8B47-D0A6ACA2E4E3}" type="presParOf" srcId="{2C4EC149-9CFD-41C7-BE57-196171EB225F}" destId="{B8DC22D3-4BFD-477D-827F-27CDCB73D785}" srcOrd="3" destOrd="0" presId="urn:microsoft.com/office/officeart/2008/layout/VerticalCurvedList"/>
    <dgm:cxn modelId="{7BF43014-4459-4064-A5E5-6C1352765AF8}" type="presParOf" srcId="{2C4EC149-9CFD-41C7-BE57-196171EB225F}" destId="{0B6664ED-0EB7-422F-8130-2B581D7A4B02}" srcOrd="4" destOrd="0" presId="urn:microsoft.com/office/officeart/2008/layout/VerticalCurvedList"/>
    <dgm:cxn modelId="{42AB445F-9D6F-4595-8A81-B8494D9A9215}" type="presParOf" srcId="{0B6664ED-0EB7-422F-8130-2B581D7A4B02}" destId="{D50455EC-9F1D-4186-A870-840AAC5EF63C}" srcOrd="0" destOrd="0" presId="urn:microsoft.com/office/officeart/2008/layout/VerticalCurvedList"/>
    <dgm:cxn modelId="{7471EA44-3DBD-42F1-84CF-17FAA609EC27}" type="presParOf" srcId="{2C4EC149-9CFD-41C7-BE57-196171EB225F}" destId="{0A91EBA9-2933-440B-8743-A90B11CD68C2}" srcOrd="5" destOrd="0" presId="urn:microsoft.com/office/officeart/2008/layout/VerticalCurvedList"/>
    <dgm:cxn modelId="{2AFFFAE3-6492-4C93-8D52-0C8BBB347C51}" type="presParOf" srcId="{2C4EC149-9CFD-41C7-BE57-196171EB225F}" destId="{988628D5-73D5-4B38-8710-CC616BBA539D}" srcOrd="6" destOrd="0" presId="urn:microsoft.com/office/officeart/2008/layout/VerticalCurvedList"/>
    <dgm:cxn modelId="{8AF6E6A4-506F-4C18-A86B-6B8C4801D8D7}" type="presParOf" srcId="{988628D5-73D5-4B38-8710-CC616BBA539D}" destId="{9F41FB8B-0CD3-45E1-9F30-93D1CAFF1F99}" srcOrd="0" destOrd="0" presId="urn:microsoft.com/office/officeart/2008/layout/VerticalCurvedList"/>
    <dgm:cxn modelId="{567C01F6-896C-4C02-8201-96B6B540D469}" type="presParOf" srcId="{2C4EC149-9CFD-41C7-BE57-196171EB225F}" destId="{2D0D3BDA-9737-4175-9AB9-F0521BC173C3}" srcOrd="7" destOrd="0" presId="urn:microsoft.com/office/officeart/2008/layout/VerticalCurvedList"/>
    <dgm:cxn modelId="{EF555CB6-5D1C-4D11-B2D2-15419E459F0D}" type="presParOf" srcId="{2C4EC149-9CFD-41C7-BE57-196171EB225F}" destId="{533C3B35-0A10-45C3-BA90-552811ABDDBE}" srcOrd="8" destOrd="0" presId="urn:microsoft.com/office/officeart/2008/layout/VerticalCurvedList"/>
    <dgm:cxn modelId="{0CD61ECC-E534-429A-B651-5C097108F14C}" type="presParOf" srcId="{533C3B35-0A10-45C3-BA90-552811ABDDBE}" destId="{43D4A34B-77FA-4608-AFC2-D8090FD667D7}" srcOrd="0" destOrd="0" presId="urn:microsoft.com/office/officeart/2008/layout/VerticalCurvedList"/>
    <dgm:cxn modelId="{46A6A982-11C2-4833-B648-D3F0AD37AFB1}" type="presParOf" srcId="{2C4EC149-9CFD-41C7-BE57-196171EB225F}" destId="{9F6B8941-BC32-49FE-885B-EA09AA8AF98F}" srcOrd="9" destOrd="0" presId="urn:microsoft.com/office/officeart/2008/layout/VerticalCurvedList"/>
    <dgm:cxn modelId="{8384AFF7-17F7-4E28-B753-2CA73AC4E6A4}" type="presParOf" srcId="{2C4EC149-9CFD-41C7-BE57-196171EB225F}" destId="{B1FBB7A4-51E2-4EAE-935C-BCC9873C2826}" srcOrd="10" destOrd="0" presId="urn:microsoft.com/office/officeart/2008/layout/VerticalCurvedList"/>
    <dgm:cxn modelId="{64A11E0D-CFEA-45AA-8D32-0090B4240B31}" type="presParOf" srcId="{B1FBB7A4-51E2-4EAE-935C-BCC9873C2826}" destId="{2CE5E59D-C4AA-4C10-918A-3CDAC85D9E6B}" srcOrd="0" destOrd="0" presId="urn:microsoft.com/office/officeart/2008/layout/VerticalCurvedList"/>
    <dgm:cxn modelId="{F5E24B2E-B01B-4598-B892-3DDA89A035CB}" type="presParOf" srcId="{2C4EC149-9CFD-41C7-BE57-196171EB225F}" destId="{8F34CF2D-F51F-46D3-8759-A37DC40F7A8A}" srcOrd="11" destOrd="0" presId="urn:microsoft.com/office/officeart/2008/layout/VerticalCurvedList"/>
    <dgm:cxn modelId="{7901B01A-7028-47AE-BCE2-C335384BC655}" type="presParOf" srcId="{2C4EC149-9CFD-41C7-BE57-196171EB225F}" destId="{810F98A6-FA34-4CE0-97DE-3DFD8D7B2D4E}" srcOrd="12" destOrd="0" presId="urn:microsoft.com/office/officeart/2008/layout/VerticalCurvedList"/>
    <dgm:cxn modelId="{B1B9AF43-31C9-432E-9E79-EC336A0FE193}" type="presParOf" srcId="{810F98A6-FA34-4CE0-97DE-3DFD8D7B2D4E}" destId="{51002797-FC13-45EE-B081-D8B1FDC71E0E}" srcOrd="0" destOrd="0" presId="urn:microsoft.com/office/officeart/2008/layout/VerticalCurvedList"/>
    <dgm:cxn modelId="{05065C7F-6A8E-43F0-BA3B-490399F5AB0B}" type="presParOf" srcId="{2C4EC149-9CFD-41C7-BE57-196171EB225F}" destId="{3FBD9FE5-335F-4B41-9F43-8CCD856BD619}" srcOrd="13" destOrd="0" presId="urn:microsoft.com/office/officeart/2008/layout/VerticalCurvedList"/>
    <dgm:cxn modelId="{211F563B-C136-42F1-B30D-3F153C9F1C07}" type="presParOf" srcId="{2C4EC149-9CFD-41C7-BE57-196171EB225F}" destId="{9F76D327-4B1F-4CB8-9D3C-02134981B9B8}" srcOrd="14" destOrd="0" presId="urn:microsoft.com/office/officeart/2008/layout/VerticalCurvedList"/>
    <dgm:cxn modelId="{046224DA-4967-436A-9B77-F8598FC7A08E}" type="presParOf" srcId="{9F76D327-4B1F-4CB8-9D3C-02134981B9B8}" destId="{43AB21A3-B21B-4F17-B146-718986C53A16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B6CB4049-2140-428B-8160-85D152608624}" type="doc">
      <dgm:prSet loTypeId="urn:microsoft.com/office/officeart/2005/8/layout/vProcess5" loCatId="process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ru-RU"/>
        </a:p>
      </dgm:t>
    </dgm:pt>
    <dgm:pt modelId="{27F59200-9AF2-492A-AC3A-2FD95821E62A}">
      <dgm:prSet custT="1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3200" b="1" dirty="0" smtClean="0"/>
            <a:t>Советник по воспитанию</a:t>
          </a:r>
        </a:p>
        <a:p>
          <a:pPr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000" dirty="0"/>
        </a:p>
      </dgm:t>
    </dgm:pt>
    <dgm:pt modelId="{4C92CD00-87B5-4032-AB1D-D8FBDD9D43F8}" type="parTrans" cxnId="{813FDEE1-AF66-4F22-8187-CFE3E9B7E970}">
      <dgm:prSet/>
      <dgm:spPr/>
      <dgm:t>
        <a:bodyPr/>
        <a:lstStyle/>
        <a:p>
          <a:endParaRPr lang="ru-RU"/>
        </a:p>
      </dgm:t>
    </dgm:pt>
    <dgm:pt modelId="{8B4EE141-E2B5-4EE4-9EA1-D21D689B6224}" type="sibTrans" cxnId="{813FDEE1-AF66-4F22-8187-CFE3E9B7E970}">
      <dgm:prSet/>
      <dgm:spPr/>
      <dgm:t>
        <a:bodyPr/>
        <a:lstStyle/>
        <a:p>
          <a:endParaRPr lang="ru-RU"/>
        </a:p>
      </dgm:t>
    </dgm:pt>
    <dgm:pt modelId="{B35BBBE3-E8D7-4947-A7F2-06EE96F0C359}" type="pres">
      <dgm:prSet presAssocID="{B6CB4049-2140-428B-8160-85D152608624}" presName="outer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4E33AB48-BD5B-4AA5-9866-2EFA3957E26A}" type="pres">
      <dgm:prSet presAssocID="{B6CB4049-2140-428B-8160-85D152608624}" presName="dummyMaxCanvas" presStyleCnt="0">
        <dgm:presLayoutVars/>
      </dgm:prSet>
      <dgm:spPr/>
    </dgm:pt>
    <dgm:pt modelId="{6029BC72-75DC-4078-B830-CC1CF12A3C12}" type="pres">
      <dgm:prSet presAssocID="{B6CB4049-2140-428B-8160-85D152608624}" presName="OneNode_1" presStyleLbl="node1" presStyleIdx="0" presStyleCnt="1" custScaleY="12727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C35C2473-AEA4-4EBF-9F37-B59AB916E4AA}" type="presOf" srcId="{27F59200-9AF2-492A-AC3A-2FD95821E62A}" destId="{6029BC72-75DC-4078-B830-CC1CF12A3C12}" srcOrd="0" destOrd="0" presId="urn:microsoft.com/office/officeart/2005/8/layout/vProcess5"/>
    <dgm:cxn modelId="{813FDEE1-AF66-4F22-8187-CFE3E9B7E970}" srcId="{B6CB4049-2140-428B-8160-85D152608624}" destId="{27F59200-9AF2-492A-AC3A-2FD95821E62A}" srcOrd="0" destOrd="0" parTransId="{4C92CD00-87B5-4032-AB1D-D8FBDD9D43F8}" sibTransId="{8B4EE141-E2B5-4EE4-9EA1-D21D689B6224}"/>
    <dgm:cxn modelId="{2CB7E23E-2C9A-4ACF-A60F-3EA57C1C5870}" type="presOf" srcId="{B6CB4049-2140-428B-8160-85D152608624}" destId="{B35BBBE3-E8D7-4947-A7F2-06EE96F0C359}" srcOrd="0" destOrd="0" presId="urn:microsoft.com/office/officeart/2005/8/layout/vProcess5"/>
    <dgm:cxn modelId="{FEC3F37A-CCE3-4C65-B9D9-E133D834F60F}" type="presParOf" srcId="{B35BBBE3-E8D7-4947-A7F2-06EE96F0C359}" destId="{4E33AB48-BD5B-4AA5-9866-2EFA3957E26A}" srcOrd="0" destOrd="0" presId="urn:microsoft.com/office/officeart/2005/8/layout/vProcess5"/>
    <dgm:cxn modelId="{0194669A-929E-4C45-BF5D-64EEEB885822}" type="presParOf" srcId="{B35BBBE3-E8D7-4947-A7F2-06EE96F0C359}" destId="{6029BC72-75DC-4078-B830-CC1CF12A3C12}" srcOrd="1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B6CB4049-2140-428B-8160-85D152608624}" type="doc">
      <dgm:prSet loTypeId="urn:microsoft.com/office/officeart/2005/8/layout/vProcess5" loCatId="process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ru-RU"/>
        </a:p>
      </dgm:t>
    </dgm:pt>
    <dgm:pt modelId="{CEDEEB38-A025-4E2A-AE15-3771664719B8}">
      <dgm:prSet phldrT="[Текст]" custT="1"/>
      <dgm:spPr/>
      <dgm:t>
        <a:bodyPr/>
        <a:lstStyle/>
        <a:p>
          <a:r>
            <a:rPr lang="ru-RU" sz="2800" b="1" dirty="0" smtClean="0"/>
            <a:t>Государственная символика </a:t>
          </a:r>
        </a:p>
        <a:p>
          <a:r>
            <a:rPr lang="ru-RU" sz="2800" b="1" dirty="0" smtClean="0"/>
            <a:t>(флаг, герб, гимн) </a:t>
          </a:r>
          <a:endParaRPr lang="ru-RU" sz="2800" b="1" dirty="0"/>
        </a:p>
      </dgm:t>
    </dgm:pt>
    <dgm:pt modelId="{837BA77E-65CE-4C39-9864-2A67CB495AAA}" type="parTrans" cxnId="{9D0DCCA7-83EA-4E56-8AEE-3A4A68B05D49}">
      <dgm:prSet/>
      <dgm:spPr/>
      <dgm:t>
        <a:bodyPr/>
        <a:lstStyle/>
        <a:p>
          <a:endParaRPr lang="ru-RU"/>
        </a:p>
      </dgm:t>
    </dgm:pt>
    <dgm:pt modelId="{75DE3168-601F-48B3-88CC-BEA9B1814974}" type="sibTrans" cxnId="{9D0DCCA7-83EA-4E56-8AEE-3A4A68B05D49}">
      <dgm:prSet/>
      <dgm:spPr/>
      <dgm:t>
        <a:bodyPr/>
        <a:lstStyle/>
        <a:p>
          <a:endParaRPr lang="ru-RU"/>
        </a:p>
      </dgm:t>
    </dgm:pt>
    <dgm:pt modelId="{B35BBBE3-E8D7-4947-A7F2-06EE96F0C359}" type="pres">
      <dgm:prSet presAssocID="{B6CB4049-2140-428B-8160-85D152608624}" presName="outer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4E33AB48-BD5B-4AA5-9866-2EFA3957E26A}" type="pres">
      <dgm:prSet presAssocID="{B6CB4049-2140-428B-8160-85D152608624}" presName="dummyMaxCanvas" presStyleCnt="0">
        <dgm:presLayoutVars/>
      </dgm:prSet>
      <dgm:spPr/>
    </dgm:pt>
    <dgm:pt modelId="{F2ECA9AB-FE4C-487A-9C69-8841E5866DD3}" type="pres">
      <dgm:prSet presAssocID="{B6CB4049-2140-428B-8160-85D152608624}" presName="OneNode_1" presStyleLbl="node1" presStyleIdx="0" presStyleCnt="1" custLinFactNeighborX="4545" custLinFactNeighborY="-2333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115E1799-2522-43E1-9DB5-083729F064FD}" type="presOf" srcId="{CEDEEB38-A025-4E2A-AE15-3771664719B8}" destId="{F2ECA9AB-FE4C-487A-9C69-8841E5866DD3}" srcOrd="0" destOrd="0" presId="urn:microsoft.com/office/officeart/2005/8/layout/vProcess5"/>
    <dgm:cxn modelId="{9D0DCCA7-83EA-4E56-8AEE-3A4A68B05D49}" srcId="{B6CB4049-2140-428B-8160-85D152608624}" destId="{CEDEEB38-A025-4E2A-AE15-3771664719B8}" srcOrd="0" destOrd="0" parTransId="{837BA77E-65CE-4C39-9864-2A67CB495AAA}" sibTransId="{75DE3168-601F-48B3-88CC-BEA9B1814974}"/>
    <dgm:cxn modelId="{4565C088-EE58-4631-9D44-1733EEBD5858}" type="presOf" srcId="{B6CB4049-2140-428B-8160-85D152608624}" destId="{B35BBBE3-E8D7-4947-A7F2-06EE96F0C359}" srcOrd="0" destOrd="0" presId="urn:microsoft.com/office/officeart/2005/8/layout/vProcess5"/>
    <dgm:cxn modelId="{ADDFFA89-354B-4A55-B790-F8233CAA6165}" type="presParOf" srcId="{B35BBBE3-E8D7-4947-A7F2-06EE96F0C359}" destId="{4E33AB48-BD5B-4AA5-9866-2EFA3957E26A}" srcOrd="0" destOrd="0" presId="urn:microsoft.com/office/officeart/2005/8/layout/vProcess5"/>
    <dgm:cxn modelId="{101A0A8B-DA21-4E45-BF6E-1E18D35961D0}" type="presParOf" srcId="{B35BBBE3-E8D7-4947-A7F2-06EE96F0C359}" destId="{F2ECA9AB-FE4C-487A-9C69-8841E5866DD3}" srcOrd="1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3D441D64-1762-411C-A980-66F520B68BBE}" type="doc">
      <dgm:prSet loTypeId="urn:microsoft.com/office/officeart/2005/8/layout/hProcess9" loCatId="process" qsTypeId="urn:microsoft.com/office/officeart/2005/8/quickstyle/3d3" qsCatId="3D" csTypeId="urn:microsoft.com/office/officeart/2005/8/colors/colorful2" csCatId="colorful" phldr="1"/>
      <dgm:spPr/>
      <dgm:t>
        <a:bodyPr/>
        <a:lstStyle/>
        <a:p>
          <a:endParaRPr lang="ru-RU"/>
        </a:p>
      </dgm:t>
    </dgm:pt>
    <dgm:pt modelId="{6043573B-39B7-42CC-808C-9FFCD3542590}">
      <dgm:prSet custT="1"/>
      <dgm:spPr>
        <a:solidFill>
          <a:schemeClr val="accent6">
            <a:lumMod val="50000"/>
          </a:schemeClr>
        </a:solidFill>
      </dgm:spPr>
      <dgm:t>
        <a:bodyPr/>
        <a:lstStyle/>
        <a:p>
          <a:pPr rtl="0"/>
          <a:r>
            <a:rPr lang="ru-RU" sz="1400" b="1" dirty="0" smtClean="0">
              <a:latin typeface="Arial" panose="020B0604020202020204" pitchFamily="34" charset="0"/>
              <a:cs typeface="Arial" panose="020B0604020202020204" pitchFamily="34" charset="0"/>
            </a:rPr>
            <a:t>Система </a:t>
          </a:r>
          <a:r>
            <a:rPr lang="ru-RU" sz="1400" b="1" dirty="0" err="1" smtClean="0">
              <a:latin typeface="Arial" panose="020B0604020202020204" pitchFamily="34" charset="0"/>
              <a:cs typeface="Arial" panose="020B0604020202020204" pitchFamily="34" charset="0"/>
            </a:rPr>
            <a:t>профпроб</a:t>
          </a:r>
          <a:r>
            <a:rPr lang="ru-RU" sz="1400" b="1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</a:p>
        <a:p>
          <a:pPr rtl="0"/>
          <a:r>
            <a:rPr lang="ru-RU" sz="1400" b="1" dirty="0" smtClean="0">
              <a:latin typeface="Arial" panose="020B0604020202020204" pitchFamily="34" charset="0"/>
              <a:cs typeface="Arial" panose="020B0604020202020204" pitchFamily="34" charset="0"/>
            </a:rPr>
            <a:t>в разных профессиях</a:t>
          </a:r>
          <a:endParaRPr lang="ru-RU" sz="1400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CB314A1-EDCA-47A1-847D-35B0E94135C2}" type="parTrans" cxnId="{4AF1E62A-844C-415C-BA91-512D77D67B76}">
      <dgm:prSet/>
      <dgm:spPr/>
      <dgm:t>
        <a:bodyPr/>
        <a:lstStyle/>
        <a:p>
          <a:endParaRPr lang="ru-RU" sz="1400" b="1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889D416-0526-47D9-9934-344D505B6269}" type="sibTrans" cxnId="{4AF1E62A-844C-415C-BA91-512D77D67B76}">
      <dgm:prSet/>
      <dgm:spPr/>
      <dgm:t>
        <a:bodyPr/>
        <a:lstStyle/>
        <a:p>
          <a:endParaRPr lang="ru-RU" sz="1400" b="1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8FF12C4-E130-4C59-BD4E-780A015CEAD6}">
      <dgm:prSet custT="1"/>
      <dgm:spPr>
        <a:solidFill>
          <a:schemeClr val="accent5">
            <a:lumMod val="50000"/>
          </a:schemeClr>
        </a:solidFill>
      </dgm:spPr>
      <dgm:t>
        <a:bodyPr/>
        <a:lstStyle/>
        <a:p>
          <a:pPr rtl="0"/>
          <a:r>
            <a:rPr lang="ru-RU" sz="1400" b="1" dirty="0" smtClean="0">
              <a:latin typeface="Arial" panose="020B0604020202020204" pitchFamily="34" charset="0"/>
              <a:cs typeface="Arial" panose="020B0604020202020204" pitchFamily="34" charset="0"/>
            </a:rPr>
            <a:t>Тематические экскурсии и события с участием профессиональных сообществ, бизнеса – региональный проект «Живи, учись и работай во Владимирской области»</a:t>
          </a:r>
          <a:endParaRPr lang="ru-RU" sz="1400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6617EDA-44CD-47E9-9F13-26F85BEDB7E4}" type="parTrans" cxnId="{F6D2519F-956B-4AA5-8673-B944E459DD70}">
      <dgm:prSet/>
      <dgm:spPr/>
      <dgm:t>
        <a:bodyPr/>
        <a:lstStyle/>
        <a:p>
          <a:endParaRPr lang="ru-RU" sz="1400" b="1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8DD1695-B9E8-4B27-95B8-687E78EE25FB}" type="sibTrans" cxnId="{F6D2519F-956B-4AA5-8673-B944E459DD70}">
      <dgm:prSet/>
      <dgm:spPr/>
      <dgm:t>
        <a:bodyPr/>
        <a:lstStyle/>
        <a:p>
          <a:endParaRPr lang="ru-RU" sz="1400" b="1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9D41884-0B48-430D-ACF6-691565DC2F1B}">
      <dgm:prSet custT="1"/>
      <dgm:spPr>
        <a:solidFill>
          <a:schemeClr val="accent3">
            <a:lumMod val="75000"/>
          </a:schemeClr>
        </a:solidFill>
      </dgm:spPr>
      <dgm:t>
        <a:bodyPr/>
        <a:lstStyle/>
        <a:p>
          <a:pPr rtl="0"/>
          <a:r>
            <a:rPr lang="ru-RU" sz="1400" b="1" dirty="0" smtClean="0">
              <a:latin typeface="Arial" panose="020B0604020202020204" pitchFamily="34" charset="0"/>
              <a:cs typeface="Arial" panose="020B0604020202020204" pitchFamily="34" charset="0"/>
            </a:rPr>
            <a:t>Современный модульный курс «Технологии» - платформа технологического образования, кластер формирования метапредметных результатов</a:t>
          </a:r>
          <a:endParaRPr lang="ru-RU" sz="1400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E14B02A-E2C3-474D-A2E6-FE6DA768FB82}" type="parTrans" cxnId="{0C88F0F2-E3B5-48E8-85DF-E6090F1A7003}">
      <dgm:prSet/>
      <dgm:spPr/>
      <dgm:t>
        <a:bodyPr/>
        <a:lstStyle/>
        <a:p>
          <a:endParaRPr lang="ru-RU" sz="1400" b="1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96C1D01-52F9-416A-80FA-52A078E8BA52}" type="sibTrans" cxnId="{0C88F0F2-E3B5-48E8-85DF-E6090F1A7003}">
      <dgm:prSet/>
      <dgm:spPr/>
      <dgm:t>
        <a:bodyPr/>
        <a:lstStyle/>
        <a:p>
          <a:endParaRPr lang="ru-RU" sz="1400" b="1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9860EA0-3C1F-47E5-A6A9-E5F8E5402CC3}">
      <dgm:prSet custT="1"/>
      <dgm:spPr>
        <a:solidFill>
          <a:srgbClr val="00B050"/>
        </a:solidFill>
      </dgm:spPr>
      <dgm:t>
        <a:bodyPr/>
        <a:lstStyle/>
        <a:p>
          <a:pPr rtl="0"/>
          <a:r>
            <a:rPr lang="ru-RU" sz="1400" b="1" dirty="0" smtClean="0">
              <a:latin typeface="Arial" panose="020B0604020202020204" pitchFamily="34" charset="0"/>
              <a:cs typeface="Arial" panose="020B0604020202020204" pitchFamily="34" charset="0"/>
            </a:rPr>
            <a:t>Проект «Билет в будущее»,</a:t>
          </a:r>
        </a:p>
        <a:p>
          <a:pPr rtl="0"/>
          <a:r>
            <a:rPr lang="ru-RU" sz="1400" b="1" dirty="0" smtClean="0">
              <a:latin typeface="Arial" panose="020B0604020202020204" pitchFamily="34" charset="0"/>
              <a:cs typeface="Arial" panose="020B0604020202020204" pitchFamily="34" charset="0"/>
            </a:rPr>
            <a:t>Всероссийские открытые онлайн-уроки, реализуемые с учётом опыта цикла открытых уроков «</a:t>
          </a:r>
          <a:r>
            <a:rPr lang="ru-RU" sz="1400" b="1" dirty="0" err="1" smtClean="0">
              <a:latin typeface="Arial" panose="020B0604020202020204" pitchFamily="34" charset="0"/>
              <a:cs typeface="Arial" panose="020B0604020202020204" pitchFamily="34" charset="0"/>
            </a:rPr>
            <a:t>Проектория</a:t>
          </a:r>
          <a:r>
            <a:rPr lang="ru-RU" sz="1400" b="1" dirty="0" smtClean="0">
              <a:latin typeface="Arial" panose="020B0604020202020204" pitchFamily="34" charset="0"/>
              <a:cs typeface="Arial" panose="020B0604020202020204" pitchFamily="34" charset="0"/>
            </a:rPr>
            <a:t>»</a:t>
          </a:r>
          <a:endParaRPr lang="ru-RU" sz="1400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E8D4EE5-31D2-479F-A641-77AEBEEAEC02}" type="parTrans" cxnId="{8976AF2F-77C9-4A55-95B4-F6D171A9A560}">
      <dgm:prSet/>
      <dgm:spPr/>
      <dgm:t>
        <a:bodyPr/>
        <a:lstStyle/>
        <a:p>
          <a:endParaRPr lang="ru-RU" sz="1400" b="1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305C0F1-9225-4493-9EB6-71EBFBAD01C7}" type="sibTrans" cxnId="{8976AF2F-77C9-4A55-95B4-F6D171A9A560}">
      <dgm:prSet/>
      <dgm:spPr/>
      <dgm:t>
        <a:bodyPr/>
        <a:lstStyle/>
        <a:p>
          <a:endParaRPr lang="ru-RU" sz="1400" b="1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B28B8B6-900F-4B3F-A3BB-5604F70CF6DC}" type="pres">
      <dgm:prSet presAssocID="{3D441D64-1762-411C-A980-66F520B68BBE}" presName="CompostProcess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B4C3D7DE-9717-4252-836D-B6A1667E4372}" type="pres">
      <dgm:prSet presAssocID="{3D441D64-1762-411C-A980-66F520B68BBE}" presName="arrow" presStyleLbl="bgShp" presStyleIdx="0" presStyleCnt="1"/>
      <dgm:spPr/>
    </dgm:pt>
    <dgm:pt modelId="{C76F5ECA-E082-4218-9907-4FC3C68FEF20}" type="pres">
      <dgm:prSet presAssocID="{3D441D64-1762-411C-A980-66F520B68BBE}" presName="linearProcess" presStyleCnt="0"/>
      <dgm:spPr/>
    </dgm:pt>
    <dgm:pt modelId="{EA8F8099-5F97-4739-9AA5-B5087E36C359}" type="pres">
      <dgm:prSet presAssocID="{6043573B-39B7-42CC-808C-9FFCD3542590}" presName="text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D266B4A-D0D5-4851-8DE8-A233E900D1A4}" type="pres">
      <dgm:prSet presAssocID="{B889D416-0526-47D9-9934-344D505B6269}" presName="sibTrans" presStyleCnt="0"/>
      <dgm:spPr/>
    </dgm:pt>
    <dgm:pt modelId="{6445A5FE-E42F-451E-AEA1-2F0EB5140E0F}" type="pres">
      <dgm:prSet presAssocID="{88FF12C4-E130-4C59-BD4E-780A015CEAD6}" presName="textNode" presStyleLbl="node1" presStyleIdx="1" presStyleCnt="4" custScaleX="127743" custScaleY="10915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12C0FD0-0525-490D-8D9B-75EE4A6BD1B1}" type="pres">
      <dgm:prSet presAssocID="{38DD1695-B9E8-4B27-95B8-687E78EE25FB}" presName="sibTrans" presStyleCnt="0"/>
      <dgm:spPr/>
    </dgm:pt>
    <dgm:pt modelId="{A33BE302-3B4D-413B-8122-ABEC4D916FE1}" type="pres">
      <dgm:prSet presAssocID="{B9D41884-0B48-430D-ACF6-691565DC2F1B}" presName="text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90E3A46-817B-4572-A2F1-9EB460C4EB65}" type="pres">
      <dgm:prSet presAssocID="{796C1D01-52F9-416A-80FA-52A078E8BA52}" presName="sibTrans" presStyleCnt="0"/>
      <dgm:spPr/>
    </dgm:pt>
    <dgm:pt modelId="{D751CACD-B452-47E7-BC1B-BF800E07904C}" type="pres">
      <dgm:prSet presAssocID="{99860EA0-3C1F-47E5-A6A9-E5F8E5402CC3}" presName="textNode" presStyleLbl="node1" presStyleIdx="3" presStyleCnt="4" custScaleX="109564" custScaleY="10915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4D80AC9A-62B7-4231-9547-7B07DEF49E41}" type="presOf" srcId="{3D441D64-1762-411C-A980-66F520B68BBE}" destId="{2B28B8B6-900F-4B3F-A3BB-5604F70CF6DC}" srcOrd="0" destOrd="0" presId="urn:microsoft.com/office/officeart/2005/8/layout/hProcess9"/>
    <dgm:cxn modelId="{6D1B8000-118B-4AE0-AF43-8B54485AD8BB}" type="presOf" srcId="{6043573B-39B7-42CC-808C-9FFCD3542590}" destId="{EA8F8099-5F97-4739-9AA5-B5087E36C359}" srcOrd="0" destOrd="0" presId="urn:microsoft.com/office/officeart/2005/8/layout/hProcess9"/>
    <dgm:cxn modelId="{8976AF2F-77C9-4A55-95B4-F6D171A9A560}" srcId="{3D441D64-1762-411C-A980-66F520B68BBE}" destId="{99860EA0-3C1F-47E5-A6A9-E5F8E5402CC3}" srcOrd="3" destOrd="0" parTransId="{8E8D4EE5-31D2-479F-A641-77AEBEEAEC02}" sibTransId="{E305C0F1-9225-4493-9EB6-71EBFBAD01C7}"/>
    <dgm:cxn modelId="{AD900290-26FD-4AC3-8777-45DAEB0F4119}" type="presOf" srcId="{99860EA0-3C1F-47E5-A6A9-E5F8E5402CC3}" destId="{D751CACD-B452-47E7-BC1B-BF800E07904C}" srcOrd="0" destOrd="0" presId="urn:microsoft.com/office/officeart/2005/8/layout/hProcess9"/>
    <dgm:cxn modelId="{93B1F048-6058-43D1-9E7F-A2101656FC2B}" type="presOf" srcId="{88FF12C4-E130-4C59-BD4E-780A015CEAD6}" destId="{6445A5FE-E42F-451E-AEA1-2F0EB5140E0F}" srcOrd="0" destOrd="0" presId="urn:microsoft.com/office/officeart/2005/8/layout/hProcess9"/>
    <dgm:cxn modelId="{F6D2519F-956B-4AA5-8673-B944E459DD70}" srcId="{3D441D64-1762-411C-A980-66F520B68BBE}" destId="{88FF12C4-E130-4C59-BD4E-780A015CEAD6}" srcOrd="1" destOrd="0" parTransId="{86617EDA-44CD-47E9-9F13-26F85BEDB7E4}" sibTransId="{38DD1695-B9E8-4B27-95B8-687E78EE25FB}"/>
    <dgm:cxn modelId="{81E432D1-FBCA-426A-8686-0CCCE4AFE130}" type="presOf" srcId="{B9D41884-0B48-430D-ACF6-691565DC2F1B}" destId="{A33BE302-3B4D-413B-8122-ABEC4D916FE1}" srcOrd="0" destOrd="0" presId="urn:microsoft.com/office/officeart/2005/8/layout/hProcess9"/>
    <dgm:cxn modelId="{0C88F0F2-E3B5-48E8-85DF-E6090F1A7003}" srcId="{3D441D64-1762-411C-A980-66F520B68BBE}" destId="{B9D41884-0B48-430D-ACF6-691565DC2F1B}" srcOrd="2" destOrd="0" parTransId="{EE14B02A-E2C3-474D-A2E6-FE6DA768FB82}" sibTransId="{796C1D01-52F9-416A-80FA-52A078E8BA52}"/>
    <dgm:cxn modelId="{4AF1E62A-844C-415C-BA91-512D77D67B76}" srcId="{3D441D64-1762-411C-A980-66F520B68BBE}" destId="{6043573B-39B7-42CC-808C-9FFCD3542590}" srcOrd="0" destOrd="0" parTransId="{2CB314A1-EDCA-47A1-847D-35B0E94135C2}" sibTransId="{B889D416-0526-47D9-9934-344D505B6269}"/>
    <dgm:cxn modelId="{9F627F83-A087-4EFE-969A-EB463129D97D}" type="presParOf" srcId="{2B28B8B6-900F-4B3F-A3BB-5604F70CF6DC}" destId="{B4C3D7DE-9717-4252-836D-B6A1667E4372}" srcOrd="0" destOrd="0" presId="urn:microsoft.com/office/officeart/2005/8/layout/hProcess9"/>
    <dgm:cxn modelId="{3E16929A-FAAC-4B8A-AFD2-5F1D25F345C9}" type="presParOf" srcId="{2B28B8B6-900F-4B3F-A3BB-5604F70CF6DC}" destId="{C76F5ECA-E082-4218-9907-4FC3C68FEF20}" srcOrd="1" destOrd="0" presId="urn:microsoft.com/office/officeart/2005/8/layout/hProcess9"/>
    <dgm:cxn modelId="{87CFC20B-B41C-4F89-990F-A5EC6AC7F456}" type="presParOf" srcId="{C76F5ECA-E082-4218-9907-4FC3C68FEF20}" destId="{EA8F8099-5F97-4739-9AA5-B5087E36C359}" srcOrd="0" destOrd="0" presId="urn:microsoft.com/office/officeart/2005/8/layout/hProcess9"/>
    <dgm:cxn modelId="{4909445C-30A1-40F4-8D29-E303C741608E}" type="presParOf" srcId="{C76F5ECA-E082-4218-9907-4FC3C68FEF20}" destId="{5D266B4A-D0D5-4851-8DE8-A233E900D1A4}" srcOrd="1" destOrd="0" presId="urn:microsoft.com/office/officeart/2005/8/layout/hProcess9"/>
    <dgm:cxn modelId="{6BC264A3-F695-45C5-B545-DE5D0E4EF84D}" type="presParOf" srcId="{C76F5ECA-E082-4218-9907-4FC3C68FEF20}" destId="{6445A5FE-E42F-451E-AEA1-2F0EB5140E0F}" srcOrd="2" destOrd="0" presId="urn:microsoft.com/office/officeart/2005/8/layout/hProcess9"/>
    <dgm:cxn modelId="{DA0E8F88-055E-4D95-B735-F82C64677523}" type="presParOf" srcId="{C76F5ECA-E082-4218-9907-4FC3C68FEF20}" destId="{012C0FD0-0525-490D-8D9B-75EE4A6BD1B1}" srcOrd="3" destOrd="0" presId="urn:microsoft.com/office/officeart/2005/8/layout/hProcess9"/>
    <dgm:cxn modelId="{9ED60878-2494-495D-BBA2-221FE98CC137}" type="presParOf" srcId="{C76F5ECA-E082-4218-9907-4FC3C68FEF20}" destId="{A33BE302-3B4D-413B-8122-ABEC4D916FE1}" srcOrd="4" destOrd="0" presId="urn:microsoft.com/office/officeart/2005/8/layout/hProcess9"/>
    <dgm:cxn modelId="{113B771A-60A1-4542-8BCF-0E5737D244B3}" type="presParOf" srcId="{C76F5ECA-E082-4218-9907-4FC3C68FEF20}" destId="{490E3A46-817B-4572-A2F1-9EB460C4EB65}" srcOrd="5" destOrd="0" presId="urn:microsoft.com/office/officeart/2005/8/layout/hProcess9"/>
    <dgm:cxn modelId="{311A79A4-31C2-4E4A-8C73-E5B4597F58F2}" type="presParOf" srcId="{C76F5ECA-E082-4218-9907-4FC3C68FEF20}" destId="{D751CACD-B452-47E7-BC1B-BF800E07904C}" srcOrd="6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701F86A-51CD-4F58-B878-C7CC658855DE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F18162DF-965C-45BD-B6AD-5C8D46CF7315}">
      <dgm:prSet phldrT="[Текст]" custT="1"/>
      <dgm:spPr>
        <a:ln>
          <a:solidFill>
            <a:schemeClr val="bg1"/>
          </a:solidFill>
        </a:ln>
      </dgm:spPr>
      <dgm:t>
        <a:bodyPr/>
        <a:lstStyle/>
        <a:p>
          <a:pPr marL="0" marR="0" indent="0" algn="l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2000" b="1" i="0" dirty="0" smtClean="0">
              <a:ln w="12700">
                <a:noFill/>
                <a:prstDash val="solid"/>
              </a:ln>
              <a:solidFill>
                <a:schemeClr val="bg1"/>
              </a:solidFill>
              <a:effectLst/>
              <a:latin typeface="+mn-lt"/>
              <a:cs typeface="Arial" panose="020B0604020202020204" pitchFamily="34" charset="0"/>
            </a:rPr>
            <a:t>Внеурочная деятельность (10 часов рекомендованных курсов)  </a:t>
          </a:r>
          <a:endParaRPr lang="ru-RU" sz="2000" dirty="0"/>
        </a:p>
      </dgm:t>
    </dgm:pt>
    <dgm:pt modelId="{0CB16A85-A9F3-46FC-A2B3-3AE0EBA74242}" type="parTrans" cxnId="{74F90466-B177-4681-8D46-DF1BCCEA459A}">
      <dgm:prSet/>
      <dgm:spPr/>
      <dgm:t>
        <a:bodyPr/>
        <a:lstStyle/>
        <a:p>
          <a:endParaRPr lang="ru-RU"/>
        </a:p>
      </dgm:t>
    </dgm:pt>
    <dgm:pt modelId="{C617C545-B6BF-43DC-BB1B-FF668455FEAA}" type="sibTrans" cxnId="{74F90466-B177-4681-8D46-DF1BCCEA459A}">
      <dgm:prSet/>
      <dgm:spPr/>
      <dgm:t>
        <a:bodyPr/>
        <a:lstStyle/>
        <a:p>
          <a:endParaRPr lang="ru-RU"/>
        </a:p>
      </dgm:t>
    </dgm:pt>
    <dgm:pt modelId="{86381E15-6E07-4B0E-95AE-3ADF6AF6413F}" type="pres">
      <dgm:prSet presAssocID="{E701F86A-51CD-4F58-B878-C7CC658855DE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ru-RU"/>
        </a:p>
      </dgm:t>
    </dgm:pt>
    <dgm:pt modelId="{2C4EC149-9CFD-41C7-BE57-196171EB225F}" type="pres">
      <dgm:prSet presAssocID="{E701F86A-51CD-4F58-B878-C7CC658855DE}" presName="Name1" presStyleCnt="0"/>
      <dgm:spPr/>
    </dgm:pt>
    <dgm:pt modelId="{F757C3D7-0EF6-4A65-B064-4852B30397DE}" type="pres">
      <dgm:prSet presAssocID="{E701F86A-51CD-4F58-B878-C7CC658855DE}" presName="cycle" presStyleCnt="0"/>
      <dgm:spPr/>
    </dgm:pt>
    <dgm:pt modelId="{2794E812-8CF6-400E-8D25-420615EA1CF2}" type="pres">
      <dgm:prSet presAssocID="{E701F86A-51CD-4F58-B878-C7CC658855DE}" presName="srcNode" presStyleLbl="node1" presStyleIdx="0" presStyleCnt="1"/>
      <dgm:spPr/>
    </dgm:pt>
    <dgm:pt modelId="{F625A420-1F80-43A5-9240-00424721FC23}" type="pres">
      <dgm:prSet presAssocID="{E701F86A-51CD-4F58-B878-C7CC658855DE}" presName="conn" presStyleLbl="parChTrans1D2" presStyleIdx="0" presStyleCnt="1"/>
      <dgm:spPr/>
      <dgm:t>
        <a:bodyPr/>
        <a:lstStyle/>
        <a:p>
          <a:endParaRPr lang="ru-RU"/>
        </a:p>
      </dgm:t>
    </dgm:pt>
    <dgm:pt modelId="{0CF530FF-9EFF-4444-980D-99E85775D765}" type="pres">
      <dgm:prSet presAssocID="{E701F86A-51CD-4F58-B878-C7CC658855DE}" presName="extraNode" presStyleLbl="node1" presStyleIdx="0" presStyleCnt="1"/>
      <dgm:spPr/>
    </dgm:pt>
    <dgm:pt modelId="{56E1DCDA-8900-466C-91BF-918B20D6795E}" type="pres">
      <dgm:prSet presAssocID="{E701F86A-51CD-4F58-B878-C7CC658855DE}" presName="dstNode" presStyleLbl="node1" presStyleIdx="0" presStyleCnt="1"/>
      <dgm:spPr/>
    </dgm:pt>
    <dgm:pt modelId="{73AB5DF8-85CF-4A69-9D07-3365CE9A147A}" type="pres">
      <dgm:prSet presAssocID="{F18162DF-965C-45BD-B6AD-5C8D46CF7315}" presName="text_1" presStyleLbl="node1" presStyleIdx="0" presStyleCnt="1" custScaleY="6058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5451ED9-50E9-42C2-9E41-E7DF6190DE74}" type="pres">
      <dgm:prSet presAssocID="{F18162DF-965C-45BD-B6AD-5C8D46CF7315}" presName="accent_1" presStyleCnt="0"/>
      <dgm:spPr/>
    </dgm:pt>
    <dgm:pt modelId="{E5DC5169-6B2A-405B-B1D9-CCDC63AE770F}" type="pres">
      <dgm:prSet presAssocID="{F18162DF-965C-45BD-B6AD-5C8D46CF7315}" presName="accentRepeatNode" presStyleLbl="solidFgAcc1" presStyleIdx="0" presStyleCnt="1" custScaleX="51461" custScaleY="48469"/>
      <dgm:spPr/>
    </dgm:pt>
  </dgm:ptLst>
  <dgm:cxnLst>
    <dgm:cxn modelId="{D4FB176A-EFFF-491D-B93B-3761795671B1}" type="presOf" srcId="{C617C545-B6BF-43DC-BB1B-FF668455FEAA}" destId="{F625A420-1F80-43A5-9240-00424721FC23}" srcOrd="0" destOrd="0" presId="urn:microsoft.com/office/officeart/2008/layout/VerticalCurvedList"/>
    <dgm:cxn modelId="{74F90466-B177-4681-8D46-DF1BCCEA459A}" srcId="{E701F86A-51CD-4F58-B878-C7CC658855DE}" destId="{F18162DF-965C-45BD-B6AD-5C8D46CF7315}" srcOrd="0" destOrd="0" parTransId="{0CB16A85-A9F3-46FC-A2B3-3AE0EBA74242}" sibTransId="{C617C545-B6BF-43DC-BB1B-FF668455FEAA}"/>
    <dgm:cxn modelId="{A85206B1-5513-452E-9F92-040BA60EC4F2}" type="presOf" srcId="{F18162DF-965C-45BD-B6AD-5C8D46CF7315}" destId="{73AB5DF8-85CF-4A69-9D07-3365CE9A147A}" srcOrd="0" destOrd="0" presId="urn:microsoft.com/office/officeart/2008/layout/VerticalCurvedList"/>
    <dgm:cxn modelId="{D503D46D-D5CB-43D4-B807-0431B9B63E97}" type="presOf" srcId="{E701F86A-51CD-4F58-B878-C7CC658855DE}" destId="{86381E15-6E07-4B0E-95AE-3ADF6AF6413F}" srcOrd="0" destOrd="0" presId="urn:microsoft.com/office/officeart/2008/layout/VerticalCurvedList"/>
    <dgm:cxn modelId="{F7E21844-B905-441A-9C90-04B95A80FABB}" type="presParOf" srcId="{86381E15-6E07-4B0E-95AE-3ADF6AF6413F}" destId="{2C4EC149-9CFD-41C7-BE57-196171EB225F}" srcOrd="0" destOrd="0" presId="urn:microsoft.com/office/officeart/2008/layout/VerticalCurvedList"/>
    <dgm:cxn modelId="{2F7643CC-F8D1-4E1C-8405-DE786417BD4A}" type="presParOf" srcId="{2C4EC149-9CFD-41C7-BE57-196171EB225F}" destId="{F757C3D7-0EF6-4A65-B064-4852B30397DE}" srcOrd="0" destOrd="0" presId="urn:microsoft.com/office/officeart/2008/layout/VerticalCurvedList"/>
    <dgm:cxn modelId="{78F4F857-F009-43E9-B7D3-2A3A8AF193C4}" type="presParOf" srcId="{F757C3D7-0EF6-4A65-B064-4852B30397DE}" destId="{2794E812-8CF6-400E-8D25-420615EA1CF2}" srcOrd="0" destOrd="0" presId="urn:microsoft.com/office/officeart/2008/layout/VerticalCurvedList"/>
    <dgm:cxn modelId="{F27A367A-B3A7-40EB-8709-4E56EC9155B6}" type="presParOf" srcId="{F757C3D7-0EF6-4A65-B064-4852B30397DE}" destId="{F625A420-1F80-43A5-9240-00424721FC23}" srcOrd="1" destOrd="0" presId="urn:microsoft.com/office/officeart/2008/layout/VerticalCurvedList"/>
    <dgm:cxn modelId="{CEF4D45F-6F97-4417-B1EC-A5095A93EB56}" type="presParOf" srcId="{F757C3D7-0EF6-4A65-B064-4852B30397DE}" destId="{0CF530FF-9EFF-4444-980D-99E85775D765}" srcOrd="2" destOrd="0" presId="urn:microsoft.com/office/officeart/2008/layout/VerticalCurvedList"/>
    <dgm:cxn modelId="{DD91699F-3A11-4C5B-81F1-5FDDB14C4231}" type="presParOf" srcId="{F757C3D7-0EF6-4A65-B064-4852B30397DE}" destId="{56E1DCDA-8900-466C-91BF-918B20D6795E}" srcOrd="3" destOrd="0" presId="urn:microsoft.com/office/officeart/2008/layout/VerticalCurvedList"/>
    <dgm:cxn modelId="{ECFF77D5-333F-4F4E-9689-1C7CC73C4BA9}" type="presParOf" srcId="{2C4EC149-9CFD-41C7-BE57-196171EB225F}" destId="{73AB5DF8-85CF-4A69-9D07-3365CE9A147A}" srcOrd="1" destOrd="0" presId="urn:microsoft.com/office/officeart/2008/layout/VerticalCurvedList"/>
    <dgm:cxn modelId="{B5689320-49CF-418B-8677-95DA18EE8792}" type="presParOf" srcId="{2C4EC149-9CFD-41C7-BE57-196171EB225F}" destId="{85451ED9-50E9-42C2-9E41-E7DF6190DE74}" srcOrd="2" destOrd="0" presId="urn:microsoft.com/office/officeart/2008/layout/VerticalCurvedList"/>
    <dgm:cxn modelId="{35A1756A-C5CE-47E1-8DC5-B6FC243104D9}" type="presParOf" srcId="{85451ED9-50E9-42C2-9E41-E7DF6190DE74}" destId="{E5DC5169-6B2A-405B-B1D9-CCDC63AE770F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E701F86A-51CD-4F58-B878-C7CC658855DE}" type="doc">
      <dgm:prSet loTypeId="urn:microsoft.com/office/officeart/2005/8/layout/chevron2" loCatId="list" qsTypeId="urn:microsoft.com/office/officeart/2005/8/quickstyle/simple4" qsCatId="simple" csTypeId="urn:microsoft.com/office/officeart/2005/8/colors/colorful2" csCatId="colorful" phldr="1"/>
      <dgm:spPr/>
      <dgm:t>
        <a:bodyPr/>
        <a:lstStyle/>
        <a:p>
          <a:endParaRPr lang="ru-RU"/>
        </a:p>
      </dgm:t>
    </dgm:pt>
    <dgm:pt modelId="{F18162DF-965C-45BD-B6AD-5C8D46CF7315}">
      <dgm:prSet phldrT="[Текст]" custT="1"/>
      <dgm:spPr/>
      <dgm:t>
        <a:bodyPr/>
        <a:lstStyle/>
        <a:p>
          <a:pPr marL="0" marR="0" indent="0" algn="l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ru-RU" sz="2000" dirty="0"/>
        </a:p>
      </dgm:t>
    </dgm:pt>
    <dgm:pt modelId="{0CB16A85-A9F3-46FC-A2B3-3AE0EBA74242}" type="parTrans" cxnId="{74F90466-B177-4681-8D46-DF1BCCEA459A}">
      <dgm:prSet/>
      <dgm:spPr/>
      <dgm:t>
        <a:bodyPr/>
        <a:lstStyle/>
        <a:p>
          <a:endParaRPr lang="ru-RU"/>
        </a:p>
      </dgm:t>
    </dgm:pt>
    <dgm:pt modelId="{C617C545-B6BF-43DC-BB1B-FF668455FEAA}" type="sibTrans" cxnId="{74F90466-B177-4681-8D46-DF1BCCEA459A}">
      <dgm:prSet/>
      <dgm:spPr/>
      <dgm:t>
        <a:bodyPr/>
        <a:lstStyle/>
        <a:p>
          <a:endParaRPr lang="ru-RU"/>
        </a:p>
      </dgm:t>
    </dgm:pt>
    <dgm:pt modelId="{C1E2AB2D-E25C-4F29-B3C3-C758E6C0A34B}">
      <dgm:prSet phldrT="[Текст]" custT="1"/>
      <dgm:spPr/>
      <dgm:t>
        <a:bodyPr/>
        <a:lstStyle/>
        <a:p>
          <a:pPr marL="0" marR="0" indent="0" algn="l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ru-RU" sz="2000" dirty="0"/>
        </a:p>
      </dgm:t>
    </dgm:pt>
    <dgm:pt modelId="{F597D2E9-442B-456C-BE3E-5EBE806170D2}" type="parTrans" cxnId="{57F033A8-011A-4A3E-A141-8A4F20676E39}">
      <dgm:prSet/>
      <dgm:spPr/>
      <dgm:t>
        <a:bodyPr/>
        <a:lstStyle/>
        <a:p>
          <a:endParaRPr lang="ru-RU"/>
        </a:p>
      </dgm:t>
    </dgm:pt>
    <dgm:pt modelId="{BB38F37E-2CDE-4FA9-98FB-A4308DAD2CD4}" type="sibTrans" cxnId="{57F033A8-011A-4A3E-A141-8A4F20676E39}">
      <dgm:prSet/>
      <dgm:spPr/>
      <dgm:t>
        <a:bodyPr/>
        <a:lstStyle/>
        <a:p>
          <a:endParaRPr lang="ru-RU"/>
        </a:p>
      </dgm:t>
    </dgm:pt>
    <dgm:pt modelId="{87FCFFAA-DE0E-438A-ADE3-A7BC4BF3F526}">
      <dgm:prSet custT="1"/>
      <dgm:spPr/>
      <dgm:t>
        <a:bodyPr/>
        <a:lstStyle/>
        <a:p>
          <a:endParaRPr lang="ru-RU" sz="2000" dirty="0">
            <a:ln w="0">
              <a:noFill/>
              <a:prstDash val="solid"/>
            </a:ln>
            <a:solidFill>
              <a:schemeClr val="bg1"/>
            </a:solidFill>
            <a:effectLst/>
            <a:latin typeface="+mn-lt"/>
          </a:endParaRPr>
        </a:p>
      </dgm:t>
    </dgm:pt>
    <dgm:pt modelId="{AAA0704F-4685-453A-9C16-4EA7A217FCEC}" type="parTrans" cxnId="{596773FA-D4B7-4A7A-8A57-BDBF229DDEA0}">
      <dgm:prSet/>
      <dgm:spPr/>
      <dgm:t>
        <a:bodyPr/>
        <a:lstStyle/>
        <a:p>
          <a:endParaRPr lang="ru-RU"/>
        </a:p>
      </dgm:t>
    </dgm:pt>
    <dgm:pt modelId="{8E7397C8-C577-4E24-8AFC-F7E0359C3B3E}" type="sibTrans" cxnId="{596773FA-D4B7-4A7A-8A57-BDBF229DDEA0}">
      <dgm:prSet/>
      <dgm:spPr/>
      <dgm:t>
        <a:bodyPr/>
        <a:lstStyle/>
        <a:p>
          <a:endParaRPr lang="ru-RU"/>
        </a:p>
      </dgm:t>
    </dgm:pt>
    <dgm:pt modelId="{5B69B4D3-9916-4CF4-8086-2CA1E3A0A107}">
      <dgm:prSet custT="1"/>
      <dgm:spPr/>
      <dgm:t>
        <a:bodyPr/>
        <a:lstStyle/>
        <a:p>
          <a:endParaRPr lang="ru-RU" sz="2000" b="1" dirty="0">
            <a:solidFill>
              <a:schemeClr val="bg1"/>
            </a:solidFill>
            <a:effectLst/>
            <a:latin typeface="+mn-lt"/>
          </a:endParaRPr>
        </a:p>
      </dgm:t>
    </dgm:pt>
    <dgm:pt modelId="{6C8BBB0F-06E2-4800-8725-E52F7D0C2C03}" type="parTrans" cxnId="{67D8C3D5-5F4A-4BAF-BD19-60298E98BCF1}">
      <dgm:prSet/>
      <dgm:spPr/>
      <dgm:t>
        <a:bodyPr/>
        <a:lstStyle/>
        <a:p>
          <a:endParaRPr lang="ru-RU"/>
        </a:p>
      </dgm:t>
    </dgm:pt>
    <dgm:pt modelId="{8D5ABADF-D378-4C3B-9721-F03F96C01674}" type="sibTrans" cxnId="{67D8C3D5-5F4A-4BAF-BD19-60298E98BCF1}">
      <dgm:prSet/>
      <dgm:spPr/>
      <dgm:t>
        <a:bodyPr/>
        <a:lstStyle/>
        <a:p>
          <a:endParaRPr lang="ru-RU"/>
        </a:p>
      </dgm:t>
    </dgm:pt>
    <dgm:pt modelId="{BBC48D6A-3DD9-4754-83D5-95A995428315}">
      <dgm:prSet phldrT="[Текст]" custT="1"/>
      <dgm:spPr/>
      <dgm:t>
        <a:bodyPr/>
        <a:lstStyle/>
        <a:p>
          <a:endParaRPr lang="ru-RU" sz="2000" dirty="0">
            <a:ln w="12700">
              <a:noFill/>
              <a:prstDash val="solid"/>
            </a:ln>
            <a:solidFill>
              <a:schemeClr val="bg1"/>
            </a:solidFill>
            <a:latin typeface="+mn-lt"/>
          </a:endParaRPr>
        </a:p>
      </dgm:t>
    </dgm:pt>
    <dgm:pt modelId="{81B16CF5-AF32-4F00-B043-E36001434451}" type="sibTrans" cxnId="{6E61278D-1102-45D1-837B-1AC2E37F26AF}">
      <dgm:prSet/>
      <dgm:spPr/>
      <dgm:t>
        <a:bodyPr/>
        <a:lstStyle/>
        <a:p>
          <a:endParaRPr lang="ru-RU"/>
        </a:p>
      </dgm:t>
    </dgm:pt>
    <dgm:pt modelId="{650AA734-30A3-4CBB-9FD2-E581D22B2256}" type="parTrans" cxnId="{6E61278D-1102-45D1-837B-1AC2E37F26AF}">
      <dgm:prSet/>
      <dgm:spPr/>
      <dgm:t>
        <a:bodyPr/>
        <a:lstStyle/>
        <a:p>
          <a:endParaRPr lang="ru-RU"/>
        </a:p>
      </dgm:t>
    </dgm:pt>
    <dgm:pt modelId="{5EF56CB0-0DA4-48B7-A6A6-79E0D0689772}">
      <dgm:prSet/>
      <dgm:spPr/>
      <dgm:t>
        <a:bodyPr/>
        <a:lstStyle/>
        <a:p>
          <a:r>
            <a:rPr lang="ru-RU" b="1" dirty="0" smtClean="0">
              <a:solidFill>
                <a:srgbClr val="002060"/>
              </a:solidFill>
            </a:rPr>
            <a:t>Единые рекомендации по </a:t>
          </a:r>
          <a:r>
            <a:rPr lang="ru-RU" b="1" dirty="0" err="1" smtClean="0">
              <a:solidFill>
                <a:srgbClr val="002060"/>
              </a:solidFill>
            </a:rPr>
            <a:t>здоровьесбережению</a:t>
          </a:r>
          <a:r>
            <a:rPr lang="ru-RU" b="1" dirty="0" smtClean="0">
              <a:solidFill>
                <a:srgbClr val="002060"/>
              </a:solidFill>
            </a:rPr>
            <a:t> в школе</a:t>
          </a:r>
          <a:endParaRPr lang="ru-RU" b="1" dirty="0">
            <a:solidFill>
              <a:srgbClr val="002060"/>
            </a:solidFill>
          </a:endParaRPr>
        </a:p>
      </dgm:t>
    </dgm:pt>
    <dgm:pt modelId="{9CBE9EE1-9291-4916-86C1-CB87DDE214DE}" type="parTrans" cxnId="{E3512600-B683-48DC-823E-1B02CA4B052F}">
      <dgm:prSet/>
      <dgm:spPr/>
      <dgm:t>
        <a:bodyPr/>
        <a:lstStyle/>
        <a:p>
          <a:endParaRPr lang="ru-RU"/>
        </a:p>
      </dgm:t>
    </dgm:pt>
    <dgm:pt modelId="{1884F6D9-43C9-47F0-8F7D-3644D3F02B3C}" type="sibTrans" cxnId="{E3512600-B683-48DC-823E-1B02CA4B052F}">
      <dgm:prSet/>
      <dgm:spPr/>
      <dgm:t>
        <a:bodyPr/>
        <a:lstStyle/>
        <a:p>
          <a:endParaRPr lang="ru-RU"/>
        </a:p>
      </dgm:t>
    </dgm:pt>
    <dgm:pt modelId="{F6320D24-3E64-46F2-8BEB-698AE7664DFA}">
      <dgm:prSet/>
      <dgm:spPr/>
      <dgm:t>
        <a:bodyPr/>
        <a:lstStyle/>
        <a:p>
          <a:r>
            <a:rPr lang="ru-RU" b="1" dirty="0" smtClean="0">
              <a:solidFill>
                <a:srgbClr val="002060"/>
              </a:solidFill>
            </a:rPr>
            <a:t>Школьные спортивные клубы </a:t>
          </a:r>
          <a:endParaRPr lang="ru-RU" b="1" dirty="0">
            <a:solidFill>
              <a:srgbClr val="002060"/>
            </a:solidFill>
          </a:endParaRPr>
        </a:p>
      </dgm:t>
    </dgm:pt>
    <dgm:pt modelId="{853772DC-D6B7-44EA-B816-7518BFA02021}" type="parTrans" cxnId="{3C5C3F7F-2D94-485C-B797-E4ED0E471677}">
      <dgm:prSet/>
      <dgm:spPr/>
      <dgm:t>
        <a:bodyPr/>
        <a:lstStyle/>
        <a:p>
          <a:endParaRPr lang="ru-RU"/>
        </a:p>
      </dgm:t>
    </dgm:pt>
    <dgm:pt modelId="{0C5ECC3C-7D1C-4E51-B853-C476D173562D}" type="sibTrans" cxnId="{3C5C3F7F-2D94-485C-B797-E4ED0E471677}">
      <dgm:prSet/>
      <dgm:spPr/>
      <dgm:t>
        <a:bodyPr/>
        <a:lstStyle/>
        <a:p>
          <a:endParaRPr lang="ru-RU"/>
        </a:p>
      </dgm:t>
    </dgm:pt>
    <dgm:pt modelId="{43382002-5A60-4F56-9C1C-EC54772CE4F4}">
      <dgm:prSet/>
      <dgm:spPr/>
      <dgm:t>
        <a:bodyPr/>
        <a:lstStyle/>
        <a:p>
          <a:r>
            <a:rPr lang="ru-RU" b="1" dirty="0" smtClean="0">
              <a:solidFill>
                <a:srgbClr val="002060"/>
              </a:solidFill>
            </a:rPr>
            <a:t>ГТО</a:t>
          </a:r>
          <a:endParaRPr lang="ru-RU" b="1" dirty="0">
            <a:solidFill>
              <a:srgbClr val="002060"/>
            </a:solidFill>
          </a:endParaRPr>
        </a:p>
      </dgm:t>
    </dgm:pt>
    <dgm:pt modelId="{AA3F34BC-0904-4E7C-B56F-6ED6AAB42C55}" type="parTrans" cxnId="{8D52D341-BD40-47CF-9B41-6B6A059C6E8E}">
      <dgm:prSet/>
      <dgm:spPr/>
      <dgm:t>
        <a:bodyPr/>
        <a:lstStyle/>
        <a:p>
          <a:endParaRPr lang="ru-RU"/>
        </a:p>
      </dgm:t>
    </dgm:pt>
    <dgm:pt modelId="{2D090B4B-2CA9-43ED-8B35-28766AE12540}" type="sibTrans" cxnId="{8D52D341-BD40-47CF-9B41-6B6A059C6E8E}">
      <dgm:prSet/>
      <dgm:spPr/>
      <dgm:t>
        <a:bodyPr/>
        <a:lstStyle/>
        <a:p>
          <a:endParaRPr lang="ru-RU"/>
        </a:p>
      </dgm:t>
    </dgm:pt>
    <dgm:pt modelId="{5CEFF9E1-7220-4984-8287-24BB8FC53EEC}">
      <dgm:prSet/>
      <dgm:spPr/>
      <dgm:t>
        <a:bodyPr/>
        <a:lstStyle/>
        <a:p>
          <a:r>
            <a:rPr lang="ru-RU" b="1" dirty="0" smtClean="0">
              <a:solidFill>
                <a:srgbClr val="002060"/>
              </a:solidFill>
            </a:rPr>
            <a:t>Летний оздоровительный лагерь (в том числе тематические смены)</a:t>
          </a:r>
          <a:endParaRPr lang="ru-RU" b="1" dirty="0">
            <a:solidFill>
              <a:srgbClr val="002060"/>
            </a:solidFill>
          </a:endParaRPr>
        </a:p>
      </dgm:t>
    </dgm:pt>
    <dgm:pt modelId="{7A2B2DFC-F46C-4697-B75F-3BD672C23A3E}" type="parTrans" cxnId="{BDD13B06-D255-4B9F-94AF-ECCEA0AA2094}">
      <dgm:prSet/>
      <dgm:spPr/>
      <dgm:t>
        <a:bodyPr/>
        <a:lstStyle/>
        <a:p>
          <a:endParaRPr lang="ru-RU"/>
        </a:p>
      </dgm:t>
    </dgm:pt>
    <dgm:pt modelId="{197C5016-A897-4603-8A49-88410EB31CD4}" type="sibTrans" cxnId="{BDD13B06-D255-4B9F-94AF-ECCEA0AA2094}">
      <dgm:prSet/>
      <dgm:spPr/>
      <dgm:t>
        <a:bodyPr/>
        <a:lstStyle/>
        <a:p>
          <a:endParaRPr lang="ru-RU"/>
        </a:p>
      </dgm:t>
    </dgm:pt>
    <dgm:pt modelId="{F3843B59-B7CC-4FC8-910F-F5E89E1E4FE1}">
      <dgm:prSet/>
      <dgm:spPr/>
      <dgm:t>
        <a:bodyPr/>
        <a:lstStyle/>
        <a:p>
          <a:r>
            <a:rPr lang="ru-RU" b="1" dirty="0" smtClean="0">
              <a:solidFill>
                <a:srgbClr val="002060"/>
              </a:solidFill>
            </a:rPr>
            <a:t>Психолого-педагогическая служба (психолог, логопед, дефектолог)</a:t>
          </a:r>
          <a:endParaRPr lang="ru-RU" b="1" dirty="0">
            <a:solidFill>
              <a:srgbClr val="002060"/>
            </a:solidFill>
          </a:endParaRPr>
        </a:p>
      </dgm:t>
    </dgm:pt>
    <dgm:pt modelId="{FE957E78-7805-4C86-95D0-15EA3CE60A77}" type="parTrans" cxnId="{68C202E9-4D02-445A-9699-E03C18A2E90D}">
      <dgm:prSet/>
      <dgm:spPr/>
      <dgm:t>
        <a:bodyPr/>
        <a:lstStyle/>
        <a:p>
          <a:endParaRPr lang="ru-RU"/>
        </a:p>
      </dgm:t>
    </dgm:pt>
    <dgm:pt modelId="{9892E392-88CC-4FEE-ACA8-B18463E92EA4}" type="sibTrans" cxnId="{68C202E9-4D02-445A-9699-E03C18A2E90D}">
      <dgm:prSet/>
      <dgm:spPr/>
      <dgm:t>
        <a:bodyPr/>
        <a:lstStyle/>
        <a:p>
          <a:endParaRPr lang="ru-RU"/>
        </a:p>
      </dgm:t>
    </dgm:pt>
    <dgm:pt modelId="{2191F13F-249C-477E-94FF-31065F648A7E}" type="pres">
      <dgm:prSet presAssocID="{E701F86A-51CD-4F58-B878-C7CC658855DE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C609F33C-09CE-410F-80FD-E8DAE9C44B3A}" type="pres">
      <dgm:prSet presAssocID="{F18162DF-965C-45BD-B6AD-5C8D46CF7315}" presName="composite" presStyleCnt="0"/>
      <dgm:spPr/>
    </dgm:pt>
    <dgm:pt modelId="{B7C6C391-EE67-484B-8095-097A1F5DB53F}" type="pres">
      <dgm:prSet presAssocID="{F18162DF-965C-45BD-B6AD-5C8D46CF7315}" presName="parentText" presStyleLbl="alignNode1" presStyleIdx="0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B90B6E4-38CB-42C6-A3FC-AE5FA3B1C16B}" type="pres">
      <dgm:prSet presAssocID="{F18162DF-965C-45BD-B6AD-5C8D46CF7315}" presName="descendantText" presStyleLbl="alignAcc1" presStyleIdx="0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5FBAD69-AB63-40CB-835D-A7653DF94225}" type="pres">
      <dgm:prSet presAssocID="{C617C545-B6BF-43DC-BB1B-FF668455FEAA}" presName="sp" presStyleCnt="0"/>
      <dgm:spPr/>
    </dgm:pt>
    <dgm:pt modelId="{540A71AB-297F-4A4A-ADB9-948221E81FC5}" type="pres">
      <dgm:prSet presAssocID="{BBC48D6A-3DD9-4754-83D5-95A995428315}" presName="composite" presStyleCnt="0"/>
      <dgm:spPr/>
    </dgm:pt>
    <dgm:pt modelId="{5CC00BCC-FB12-479E-853F-E924800BCDB7}" type="pres">
      <dgm:prSet presAssocID="{BBC48D6A-3DD9-4754-83D5-95A995428315}" presName="parentText" presStyleLbl="alignNode1" presStyleIdx="1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E009746-5B07-4B6C-A629-00E1FACB3FFF}" type="pres">
      <dgm:prSet presAssocID="{BBC48D6A-3DD9-4754-83D5-95A995428315}" presName="descendantText" presStyleLbl="alignAcc1" presStyleIdx="1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6407DD3-D841-44D2-9B88-5A445E63AC2F}" type="pres">
      <dgm:prSet presAssocID="{81B16CF5-AF32-4F00-B043-E36001434451}" presName="sp" presStyleCnt="0"/>
      <dgm:spPr/>
    </dgm:pt>
    <dgm:pt modelId="{3D0BF075-97AC-4B94-B1C5-D37DA0466468}" type="pres">
      <dgm:prSet presAssocID="{C1E2AB2D-E25C-4F29-B3C3-C758E6C0A34B}" presName="composite" presStyleCnt="0"/>
      <dgm:spPr/>
    </dgm:pt>
    <dgm:pt modelId="{98ECAEF4-A156-4EA1-B4AA-AA1A9677F86B}" type="pres">
      <dgm:prSet presAssocID="{C1E2AB2D-E25C-4F29-B3C3-C758E6C0A34B}" presName="parentText" presStyleLbl="alignNode1" presStyleIdx="2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16104D3-9E30-40DF-B0AA-80C7A51C2B8E}" type="pres">
      <dgm:prSet presAssocID="{C1E2AB2D-E25C-4F29-B3C3-C758E6C0A34B}" presName="descendantText" presStyleLbl="alignAcc1" presStyleIdx="2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272C29E-8EB5-4BFF-9214-15DCBE2EDDF8}" type="pres">
      <dgm:prSet presAssocID="{BB38F37E-2CDE-4FA9-98FB-A4308DAD2CD4}" presName="sp" presStyleCnt="0"/>
      <dgm:spPr/>
    </dgm:pt>
    <dgm:pt modelId="{7D449C18-23C9-4121-A4BB-3E0D93CB9E77}" type="pres">
      <dgm:prSet presAssocID="{87FCFFAA-DE0E-438A-ADE3-A7BC4BF3F526}" presName="composite" presStyleCnt="0"/>
      <dgm:spPr/>
    </dgm:pt>
    <dgm:pt modelId="{46BD5C69-C1D2-4586-8A3C-D80FB91707C4}" type="pres">
      <dgm:prSet presAssocID="{87FCFFAA-DE0E-438A-ADE3-A7BC4BF3F526}" presName="parentText" presStyleLbl="alignNode1" presStyleIdx="3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B3512FE-1B82-4766-A6D8-C4A3E5881D53}" type="pres">
      <dgm:prSet presAssocID="{87FCFFAA-DE0E-438A-ADE3-A7BC4BF3F526}" presName="descendantText" presStyleLbl="alignAcc1" presStyleIdx="3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381EA1C-5EEA-45AF-8932-BF6FBCDBA387}" type="pres">
      <dgm:prSet presAssocID="{8E7397C8-C577-4E24-8AFC-F7E0359C3B3E}" presName="sp" presStyleCnt="0"/>
      <dgm:spPr/>
    </dgm:pt>
    <dgm:pt modelId="{D2CA8990-7FC9-44E0-844F-7F03ED460C93}" type="pres">
      <dgm:prSet presAssocID="{5B69B4D3-9916-4CF4-8086-2CA1E3A0A107}" presName="composite" presStyleCnt="0"/>
      <dgm:spPr/>
    </dgm:pt>
    <dgm:pt modelId="{B9FC8219-E0E6-4C81-8D8F-E0193FA87620}" type="pres">
      <dgm:prSet presAssocID="{5B69B4D3-9916-4CF4-8086-2CA1E3A0A107}" presName="parentText" presStyleLbl="alignNode1" presStyleIdx="4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C5A0755-95C9-4020-BD87-D2F6DA96A745}" type="pres">
      <dgm:prSet presAssocID="{5B69B4D3-9916-4CF4-8086-2CA1E3A0A107}" presName="descendantText" presStyleLbl="alignAcc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6E61278D-1102-45D1-837B-1AC2E37F26AF}" srcId="{E701F86A-51CD-4F58-B878-C7CC658855DE}" destId="{BBC48D6A-3DD9-4754-83D5-95A995428315}" srcOrd="1" destOrd="0" parTransId="{650AA734-30A3-4CBB-9FD2-E581D22B2256}" sibTransId="{81B16CF5-AF32-4F00-B043-E36001434451}"/>
    <dgm:cxn modelId="{68C202E9-4D02-445A-9699-E03C18A2E90D}" srcId="{5B69B4D3-9916-4CF4-8086-2CA1E3A0A107}" destId="{F3843B59-B7CC-4FC8-910F-F5E89E1E4FE1}" srcOrd="0" destOrd="0" parTransId="{FE957E78-7805-4C86-95D0-15EA3CE60A77}" sibTransId="{9892E392-88CC-4FEE-ACA8-B18463E92EA4}"/>
    <dgm:cxn modelId="{8D52D341-BD40-47CF-9B41-6B6A059C6E8E}" srcId="{C1E2AB2D-E25C-4F29-B3C3-C758E6C0A34B}" destId="{43382002-5A60-4F56-9C1C-EC54772CE4F4}" srcOrd="0" destOrd="0" parTransId="{AA3F34BC-0904-4E7C-B56F-6ED6AAB42C55}" sibTransId="{2D090B4B-2CA9-43ED-8B35-28766AE12540}"/>
    <dgm:cxn modelId="{73FCC0B2-E8F3-45D0-BB23-D600F56218C1}" type="presOf" srcId="{F3843B59-B7CC-4FC8-910F-F5E89E1E4FE1}" destId="{DC5A0755-95C9-4020-BD87-D2F6DA96A745}" srcOrd="0" destOrd="0" presId="urn:microsoft.com/office/officeart/2005/8/layout/chevron2"/>
    <dgm:cxn modelId="{EB63CA5D-8FCC-4864-B1D6-48319158831E}" type="presOf" srcId="{F18162DF-965C-45BD-B6AD-5C8D46CF7315}" destId="{B7C6C391-EE67-484B-8095-097A1F5DB53F}" srcOrd="0" destOrd="0" presId="urn:microsoft.com/office/officeart/2005/8/layout/chevron2"/>
    <dgm:cxn modelId="{B36BD81E-ADC0-4159-A9DE-146F877A8AA3}" type="presOf" srcId="{5CEFF9E1-7220-4984-8287-24BB8FC53EEC}" destId="{AB3512FE-1B82-4766-A6D8-C4A3E5881D53}" srcOrd="0" destOrd="0" presId="urn:microsoft.com/office/officeart/2005/8/layout/chevron2"/>
    <dgm:cxn modelId="{3C5C3F7F-2D94-485C-B797-E4ED0E471677}" srcId="{BBC48D6A-3DD9-4754-83D5-95A995428315}" destId="{F6320D24-3E64-46F2-8BEB-698AE7664DFA}" srcOrd="0" destOrd="0" parTransId="{853772DC-D6B7-44EA-B816-7518BFA02021}" sibTransId="{0C5ECC3C-7D1C-4E51-B853-C476D173562D}"/>
    <dgm:cxn modelId="{C4330AC6-4D4E-4A2F-AC2F-564294E4B4CD}" type="presOf" srcId="{E701F86A-51CD-4F58-B878-C7CC658855DE}" destId="{2191F13F-249C-477E-94FF-31065F648A7E}" srcOrd="0" destOrd="0" presId="urn:microsoft.com/office/officeart/2005/8/layout/chevron2"/>
    <dgm:cxn modelId="{11484A90-238D-43FD-B9C8-1649074DAB63}" type="presOf" srcId="{C1E2AB2D-E25C-4F29-B3C3-C758E6C0A34B}" destId="{98ECAEF4-A156-4EA1-B4AA-AA1A9677F86B}" srcOrd="0" destOrd="0" presId="urn:microsoft.com/office/officeart/2005/8/layout/chevron2"/>
    <dgm:cxn modelId="{1CD60179-B3AE-41F9-82A7-87FAD214BDC7}" type="presOf" srcId="{5EF56CB0-0DA4-48B7-A6A6-79E0D0689772}" destId="{6B90B6E4-38CB-42C6-A3FC-AE5FA3B1C16B}" srcOrd="0" destOrd="0" presId="urn:microsoft.com/office/officeart/2005/8/layout/chevron2"/>
    <dgm:cxn modelId="{F46B0C96-0C56-4E14-A250-64071CDC231B}" type="presOf" srcId="{F6320D24-3E64-46F2-8BEB-698AE7664DFA}" destId="{BE009746-5B07-4B6C-A629-00E1FACB3FFF}" srcOrd="0" destOrd="0" presId="urn:microsoft.com/office/officeart/2005/8/layout/chevron2"/>
    <dgm:cxn modelId="{596773FA-D4B7-4A7A-8A57-BDBF229DDEA0}" srcId="{E701F86A-51CD-4F58-B878-C7CC658855DE}" destId="{87FCFFAA-DE0E-438A-ADE3-A7BC4BF3F526}" srcOrd="3" destOrd="0" parTransId="{AAA0704F-4685-453A-9C16-4EA7A217FCEC}" sibTransId="{8E7397C8-C577-4E24-8AFC-F7E0359C3B3E}"/>
    <dgm:cxn modelId="{E3512600-B683-48DC-823E-1B02CA4B052F}" srcId="{F18162DF-965C-45BD-B6AD-5C8D46CF7315}" destId="{5EF56CB0-0DA4-48B7-A6A6-79E0D0689772}" srcOrd="0" destOrd="0" parTransId="{9CBE9EE1-9291-4916-86C1-CB87DDE214DE}" sibTransId="{1884F6D9-43C9-47F0-8F7D-3644D3F02B3C}"/>
    <dgm:cxn modelId="{BDD13B06-D255-4B9F-94AF-ECCEA0AA2094}" srcId="{87FCFFAA-DE0E-438A-ADE3-A7BC4BF3F526}" destId="{5CEFF9E1-7220-4984-8287-24BB8FC53EEC}" srcOrd="0" destOrd="0" parTransId="{7A2B2DFC-F46C-4697-B75F-3BD672C23A3E}" sibTransId="{197C5016-A897-4603-8A49-88410EB31CD4}"/>
    <dgm:cxn modelId="{57F033A8-011A-4A3E-A141-8A4F20676E39}" srcId="{E701F86A-51CD-4F58-B878-C7CC658855DE}" destId="{C1E2AB2D-E25C-4F29-B3C3-C758E6C0A34B}" srcOrd="2" destOrd="0" parTransId="{F597D2E9-442B-456C-BE3E-5EBE806170D2}" sibTransId="{BB38F37E-2CDE-4FA9-98FB-A4308DAD2CD4}"/>
    <dgm:cxn modelId="{74F90466-B177-4681-8D46-DF1BCCEA459A}" srcId="{E701F86A-51CD-4F58-B878-C7CC658855DE}" destId="{F18162DF-965C-45BD-B6AD-5C8D46CF7315}" srcOrd="0" destOrd="0" parTransId="{0CB16A85-A9F3-46FC-A2B3-3AE0EBA74242}" sibTransId="{C617C545-B6BF-43DC-BB1B-FF668455FEAA}"/>
    <dgm:cxn modelId="{EE13FC01-8F9A-4EE3-9FF2-7956A2F0317B}" type="presOf" srcId="{43382002-5A60-4F56-9C1C-EC54772CE4F4}" destId="{316104D3-9E30-40DF-B0AA-80C7A51C2B8E}" srcOrd="0" destOrd="0" presId="urn:microsoft.com/office/officeart/2005/8/layout/chevron2"/>
    <dgm:cxn modelId="{67D8C3D5-5F4A-4BAF-BD19-60298E98BCF1}" srcId="{E701F86A-51CD-4F58-B878-C7CC658855DE}" destId="{5B69B4D3-9916-4CF4-8086-2CA1E3A0A107}" srcOrd="4" destOrd="0" parTransId="{6C8BBB0F-06E2-4800-8725-E52F7D0C2C03}" sibTransId="{8D5ABADF-D378-4C3B-9721-F03F96C01674}"/>
    <dgm:cxn modelId="{923B5239-3D28-40B9-B0CD-A9D4CFE59F4D}" type="presOf" srcId="{87FCFFAA-DE0E-438A-ADE3-A7BC4BF3F526}" destId="{46BD5C69-C1D2-4586-8A3C-D80FB91707C4}" srcOrd="0" destOrd="0" presId="urn:microsoft.com/office/officeart/2005/8/layout/chevron2"/>
    <dgm:cxn modelId="{7FA47BFF-0ED0-43A0-8014-2C9F4C3B4F76}" type="presOf" srcId="{5B69B4D3-9916-4CF4-8086-2CA1E3A0A107}" destId="{B9FC8219-E0E6-4C81-8D8F-E0193FA87620}" srcOrd="0" destOrd="0" presId="urn:microsoft.com/office/officeart/2005/8/layout/chevron2"/>
    <dgm:cxn modelId="{B3F3660F-6CEA-4437-872D-8BBE50301A38}" type="presOf" srcId="{BBC48D6A-3DD9-4754-83D5-95A995428315}" destId="{5CC00BCC-FB12-479E-853F-E924800BCDB7}" srcOrd="0" destOrd="0" presId="urn:microsoft.com/office/officeart/2005/8/layout/chevron2"/>
    <dgm:cxn modelId="{6D002733-8AA0-4F91-BAB9-09D0F6EF834D}" type="presParOf" srcId="{2191F13F-249C-477E-94FF-31065F648A7E}" destId="{C609F33C-09CE-410F-80FD-E8DAE9C44B3A}" srcOrd="0" destOrd="0" presId="urn:microsoft.com/office/officeart/2005/8/layout/chevron2"/>
    <dgm:cxn modelId="{3F0D2B7D-3C66-482B-8489-88B7F2431D4D}" type="presParOf" srcId="{C609F33C-09CE-410F-80FD-E8DAE9C44B3A}" destId="{B7C6C391-EE67-484B-8095-097A1F5DB53F}" srcOrd="0" destOrd="0" presId="urn:microsoft.com/office/officeart/2005/8/layout/chevron2"/>
    <dgm:cxn modelId="{D9E1C741-7F6D-4F15-8326-8D8896649070}" type="presParOf" srcId="{C609F33C-09CE-410F-80FD-E8DAE9C44B3A}" destId="{6B90B6E4-38CB-42C6-A3FC-AE5FA3B1C16B}" srcOrd="1" destOrd="0" presId="urn:microsoft.com/office/officeart/2005/8/layout/chevron2"/>
    <dgm:cxn modelId="{0F34716D-6A8B-4975-84F4-D3B1BB483121}" type="presParOf" srcId="{2191F13F-249C-477E-94FF-31065F648A7E}" destId="{75FBAD69-AB63-40CB-835D-A7653DF94225}" srcOrd="1" destOrd="0" presId="urn:microsoft.com/office/officeart/2005/8/layout/chevron2"/>
    <dgm:cxn modelId="{7CB23F43-67BF-40A3-B104-C782548D7198}" type="presParOf" srcId="{2191F13F-249C-477E-94FF-31065F648A7E}" destId="{540A71AB-297F-4A4A-ADB9-948221E81FC5}" srcOrd="2" destOrd="0" presId="urn:microsoft.com/office/officeart/2005/8/layout/chevron2"/>
    <dgm:cxn modelId="{9C0CD9E3-FB78-4F6A-99AB-E0CB71D6CD57}" type="presParOf" srcId="{540A71AB-297F-4A4A-ADB9-948221E81FC5}" destId="{5CC00BCC-FB12-479E-853F-E924800BCDB7}" srcOrd="0" destOrd="0" presId="urn:microsoft.com/office/officeart/2005/8/layout/chevron2"/>
    <dgm:cxn modelId="{BDF47148-4A5A-4163-98F5-7536BC92090C}" type="presParOf" srcId="{540A71AB-297F-4A4A-ADB9-948221E81FC5}" destId="{BE009746-5B07-4B6C-A629-00E1FACB3FFF}" srcOrd="1" destOrd="0" presId="urn:microsoft.com/office/officeart/2005/8/layout/chevron2"/>
    <dgm:cxn modelId="{508EBF60-F99B-4F35-94B8-A2C09D4FDC57}" type="presParOf" srcId="{2191F13F-249C-477E-94FF-31065F648A7E}" destId="{16407DD3-D841-44D2-9B88-5A445E63AC2F}" srcOrd="3" destOrd="0" presId="urn:microsoft.com/office/officeart/2005/8/layout/chevron2"/>
    <dgm:cxn modelId="{7F5FA020-30DB-43E9-BC9F-E50E4CF2C3AC}" type="presParOf" srcId="{2191F13F-249C-477E-94FF-31065F648A7E}" destId="{3D0BF075-97AC-4B94-B1C5-D37DA0466468}" srcOrd="4" destOrd="0" presId="urn:microsoft.com/office/officeart/2005/8/layout/chevron2"/>
    <dgm:cxn modelId="{C97FF821-589A-4129-83AF-66D7A65F0B99}" type="presParOf" srcId="{3D0BF075-97AC-4B94-B1C5-D37DA0466468}" destId="{98ECAEF4-A156-4EA1-B4AA-AA1A9677F86B}" srcOrd="0" destOrd="0" presId="urn:microsoft.com/office/officeart/2005/8/layout/chevron2"/>
    <dgm:cxn modelId="{5164365D-D1BA-437E-B56C-1E268234EC72}" type="presParOf" srcId="{3D0BF075-97AC-4B94-B1C5-D37DA0466468}" destId="{316104D3-9E30-40DF-B0AA-80C7A51C2B8E}" srcOrd="1" destOrd="0" presId="urn:microsoft.com/office/officeart/2005/8/layout/chevron2"/>
    <dgm:cxn modelId="{B8903C10-1B46-4811-AAF2-4C66BCF517A1}" type="presParOf" srcId="{2191F13F-249C-477E-94FF-31065F648A7E}" destId="{6272C29E-8EB5-4BFF-9214-15DCBE2EDDF8}" srcOrd="5" destOrd="0" presId="urn:microsoft.com/office/officeart/2005/8/layout/chevron2"/>
    <dgm:cxn modelId="{6B4A0C7C-9F93-4670-A772-6DD2E55145AC}" type="presParOf" srcId="{2191F13F-249C-477E-94FF-31065F648A7E}" destId="{7D449C18-23C9-4121-A4BB-3E0D93CB9E77}" srcOrd="6" destOrd="0" presId="urn:microsoft.com/office/officeart/2005/8/layout/chevron2"/>
    <dgm:cxn modelId="{A09D245E-C094-4BC3-859B-A4F2FD429B62}" type="presParOf" srcId="{7D449C18-23C9-4121-A4BB-3E0D93CB9E77}" destId="{46BD5C69-C1D2-4586-8A3C-D80FB91707C4}" srcOrd="0" destOrd="0" presId="urn:microsoft.com/office/officeart/2005/8/layout/chevron2"/>
    <dgm:cxn modelId="{1F969A39-83B2-4D9F-BD1D-77DD65FC2909}" type="presParOf" srcId="{7D449C18-23C9-4121-A4BB-3E0D93CB9E77}" destId="{AB3512FE-1B82-4766-A6D8-C4A3E5881D53}" srcOrd="1" destOrd="0" presId="urn:microsoft.com/office/officeart/2005/8/layout/chevron2"/>
    <dgm:cxn modelId="{76EFF01E-0E2F-4525-8CD7-80F67493CD69}" type="presParOf" srcId="{2191F13F-249C-477E-94FF-31065F648A7E}" destId="{0381EA1C-5EEA-45AF-8932-BF6FBCDBA387}" srcOrd="7" destOrd="0" presId="urn:microsoft.com/office/officeart/2005/8/layout/chevron2"/>
    <dgm:cxn modelId="{5C8C7BAC-D5D0-49CB-8BF8-E307B7F3B272}" type="presParOf" srcId="{2191F13F-249C-477E-94FF-31065F648A7E}" destId="{D2CA8990-7FC9-44E0-844F-7F03ED460C93}" srcOrd="8" destOrd="0" presId="urn:microsoft.com/office/officeart/2005/8/layout/chevron2"/>
    <dgm:cxn modelId="{B52DDF10-C4BD-414A-AECE-5BD7854874D7}" type="presParOf" srcId="{D2CA8990-7FC9-44E0-844F-7F03ED460C93}" destId="{B9FC8219-E0E6-4C81-8D8F-E0193FA87620}" srcOrd="0" destOrd="0" presId="urn:microsoft.com/office/officeart/2005/8/layout/chevron2"/>
    <dgm:cxn modelId="{B4AEB727-5EDA-467A-B62F-62EDD74821F7}" type="presParOf" srcId="{D2CA8990-7FC9-44E0-844F-7F03ED460C93}" destId="{DC5A0755-95C9-4020-BD87-D2F6DA96A745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E701F86A-51CD-4F58-B878-C7CC658855DE}" type="doc">
      <dgm:prSet loTypeId="urn:microsoft.com/office/officeart/2005/8/layout/chevron2" loCatId="list" qsTypeId="urn:microsoft.com/office/officeart/2005/8/quickstyle/simple4" qsCatId="simple" csTypeId="urn:microsoft.com/office/officeart/2005/8/colors/colorful2" csCatId="colorful" phldr="1"/>
      <dgm:spPr/>
      <dgm:t>
        <a:bodyPr/>
        <a:lstStyle/>
        <a:p>
          <a:endParaRPr lang="ru-RU"/>
        </a:p>
      </dgm:t>
    </dgm:pt>
    <dgm:pt modelId="{F18162DF-965C-45BD-B6AD-5C8D46CF7315}">
      <dgm:prSet phldrT="[Текст]" custT="1"/>
      <dgm:spPr/>
      <dgm:t>
        <a:bodyPr/>
        <a:lstStyle/>
        <a:p>
          <a:pPr marL="0" marR="0" indent="0" algn="l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ru-RU" sz="2000" dirty="0"/>
        </a:p>
      </dgm:t>
    </dgm:pt>
    <dgm:pt modelId="{0CB16A85-A9F3-46FC-A2B3-3AE0EBA74242}" type="parTrans" cxnId="{74F90466-B177-4681-8D46-DF1BCCEA459A}">
      <dgm:prSet/>
      <dgm:spPr/>
      <dgm:t>
        <a:bodyPr/>
        <a:lstStyle/>
        <a:p>
          <a:endParaRPr lang="ru-RU"/>
        </a:p>
      </dgm:t>
    </dgm:pt>
    <dgm:pt modelId="{C617C545-B6BF-43DC-BB1B-FF668455FEAA}" type="sibTrans" cxnId="{74F90466-B177-4681-8D46-DF1BCCEA459A}">
      <dgm:prSet/>
      <dgm:spPr/>
      <dgm:t>
        <a:bodyPr/>
        <a:lstStyle/>
        <a:p>
          <a:endParaRPr lang="ru-RU"/>
        </a:p>
      </dgm:t>
    </dgm:pt>
    <dgm:pt modelId="{5EF56CB0-0DA4-48B7-A6A6-79E0D0689772}">
      <dgm:prSet custT="1"/>
      <dgm:spPr/>
      <dgm:t>
        <a:bodyPr/>
        <a:lstStyle/>
        <a:p>
          <a:r>
            <a:rPr lang="ru-RU" sz="2000" b="1" dirty="0" smtClean="0">
              <a:solidFill>
                <a:srgbClr val="002060"/>
              </a:solidFill>
            </a:rPr>
            <a:t>Доступность спортивной инфраструктуры для семей с детьми (во внеклассное время)</a:t>
          </a:r>
          <a:endParaRPr lang="ru-RU" sz="2000" b="1" dirty="0">
            <a:solidFill>
              <a:srgbClr val="002060"/>
            </a:solidFill>
          </a:endParaRPr>
        </a:p>
      </dgm:t>
    </dgm:pt>
    <dgm:pt modelId="{9CBE9EE1-9291-4916-86C1-CB87DDE214DE}" type="parTrans" cxnId="{E3512600-B683-48DC-823E-1B02CA4B052F}">
      <dgm:prSet/>
      <dgm:spPr/>
      <dgm:t>
        <a:bodyPr/>
        <a:lstStyle/>
        <a:p>
          <a:endParaRPr lang="ru-RU"/>
        </a:p>
      </dgm:t>
    </dgm:pt>
    <dgm:pt modelId="{1884F6D9-43C9-47F0-8F7D-3644D3F02B3C}" type="sibTrans" cxnId="{E3512600-B683-48DC-823E-1B02CA4B052F}">
      <dgm:prSet/>
      <dgm:spPr/>
      <dgm:t>
        <a:bodyPr/>
        <a:lstStyle/>
        <a:p>
          <a:endParaRPr lang="ru-RU"/>
        </a:p>
      </dgm:t>
    </dgm:pt>
    <dgm:pt modelId="{2191F13F-249C-477E-94FF-31065F648A7E}" type="pres">
      <dgm:prSet presAssocID="{E701F86A-51CD-4F58-B878-C7CC658855DE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C609F33C-09CE-410F-80FD-E8DAE9C44B3A}" type="pres">
      <dgm:prSet presAssocID="{F18162DF-965C-45BD-B6AD-5C8D46CF7315}" presName="composite" presStyleCnt="0"/>
      <dgm:spPr/>
    </dgm:pt>
    <dgm:pt modelId="{B7C6C391-EE67-484B-8095-097A1F5DB53F}" type="pres">
      <dgm:prSet presAssocID="{F18162DF-965C-45BD-B6AD-5C8D46CF7315}" presName="parentText" presStyleLbl="alignNode1" presStyleIdx="0" presStyleCnt="1" custLinFactNeighborX="0" custLinFactNeighborY="-1681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B90B6E4-38CB-42C6-A3FC-AE5FA3B1C16B}" type="pres">
      <dgm:prSet presAssocID="{F18162DF-965C-45BD-B6AD-5C8D46CF7315}" presName="descendantText" presStyleLbl="alignAcc1" presStyleIdx="0" presStyleCnt="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BA7D0802-A119-4BE9-A225-175FC391A1A3}" type="presOf" srcId="{5EF56CB0-0DA4-48B7-A6A6-79E0D0689772}" destId="{6B90B6E4-38CB-42C6-A3FC-AE5FA3B1C16B}" srcOrd="0" destOrd="0" presId="urn:microsoft.com/office/officeart/2005/8/layout/chevron2"/>
    <dgm:cxn modelId="{A822D0C1-EEF7-4694-BE22-E95B8B8DC748}" type="presOf" srcId="{E701F86A-51CD-4F58-B878-C7CC658855DE}" destId="{2191F13F-249C-477E-94FF-31065F648A7E}" srcOrd="0" destOrd="0" presId="urn:microsoft.com/office/officeart/2005/8/layout/chevron2"/>
    <dgm:cxn modelId="{08B4F057-3289-427C-8E37-AC101F44AE59}" type="presOf" srcId="{F18162DF-965C-45BD-B6AD-5C8D46CF7315}" destId="{B7C6C391-EE67-484B-8095-097A1F5DB53F}" srcOrd="0" destOrd="0" presId="urn:microsoft.com/office/officeart/2005/8/layout/chevron2"/>
    <dgm:cxn modelId="{E3512600-B683-48DC-823E-1B02CA4B052F}" srcId="{F18162DF-965C-45BD-B6AD-5C8D46CF7315}" destId="{5EF56CB0-0DA4-48B7-A6A6-79E0D0689772}" srcOrd="0" destOrd="0" parTransId="{9CBE9EE1-9291-4916-86C1-CB87DDE214DE}" sibTransId="{1884F6D9-43C9-47F0-8F7D-3644D3F02B3C}"/>
    <dgm:cxn modelId="{74F90466-B177-4681-8D46-DF1BCCEA459A}" srcId="{E701F86A-51CD-4F58-B878-C7CC658855DE}" destId="{F18162DF-965C-45BD-B6AD-5C8D46CF7315}" srcOrd="0" destOrd="0" parTransId="{0CB16A85-A9F3-46FC-A2B3-3AE0EBA74242}" sibTransId="{C617C545-B6BF-43DC-BB1B-FF668455FEAA}"/>
    <dgm:cxn modelId="{C3F9126F-8334-4CA9-AEF1-6134077868A8}" type="presParOf" srcId="{2191F13F-249C-477E-94FF-31065F648A7E}" destId="{C609F33C-09CE-410F-80FD-E8DAE9C44B3A}" srcOrd="0" destOrd="0" presId="urn:microsoft.com/office/officeart/2005/8/layout/chevron2"/>
    <dgm:cxn modelId="{50467DAE-C4C6-4114-9E9D-AAB94B2D205D}" type="presParOf" srcId="{C609F33C-09CE-410F-80FD-E8DAE9C44B3A}" destId="{B7C6C391-EE67-484B-8095-097A1F5DB53F}" srcOrd="0" destOrd="0" presId="urn:microsoft.com/office/officeart/2005/8/layout/chevron2"/>
    <dgm:cxn modelId="{9CAC41D0-85E3-4029-ACAF-7511E05F99A2}" type="presParOf" srcId="{C609F33C-09CE-410F-80FD-E8DAE9C44B3A}" destId="{6B90B6E4-38CB-42C6-A3FC-AE5FA3B1C16B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E701F86A-51CD-4F58-B878-C7CC658855DE}" type="doc">
      <dgm:prSet loTypeId="urn:microsoft.com/office/officeart/2005/8/layout/chevron2" loCatId="list" qsTypeId="urn:microsoft.com/office/officeart/2005/8/quickstyle/simple4" qsCatId="simple" csTypeId="urn:microsoft.com/office/officeart/2005/8/colors/colorful2" csCatId="colorful" phldr="1"/>
      <dgm:spPr/>
      <dgm:t>
        <a:bodyPr/>
        <a:lstStyle/>
        <a:p>
          <a:endParaRPr lang="ru-RU"/>
        </a:p>
      </dgm:t>
    </dgm:pt>
    <dgm:pt modelId="{5EF56CB0-0DA4-48B7-A6A6-79E0D0689772}">
      <dgm:prSet/>
      <dgm:spPr/>
      <dgm:t>
        <a:bodyPr/>
        <a:lstStyle/>
        <a:p>
          <a:endParaRPr lang="ru-RU" b="1" dirty="0">
            <a:solidFill>
              <a:srgbClr val="002060"/>
            </a:solidFill>
          </a:endParaRPr>
        </a:p>
      </dgm:t>
    </dgm:pt>
    <dgm:pt modelId="{9CBE9EE1-9291-4916-86C1-CB87DDE214DE}" type="parTrans" cxnId="{E3512600-B683-48DC-823E-1B02CA4B052F}">
      <dgm:prSet/>
      <dgm:spPr/>
      <dgm:t>
        <a:bodyPr/>
        <a:lstStyle/>
        <a:p>
          <a:endParaRPr lang="ru-RU"/>
        </a:p>
      </dgm:t>
    </dgm:pt>
    <dgm:pt modelId="{1884F6D9-43C9-47F0-8F7D-3644D3F02B3C}" type="sibTrans" cxnId="{E3512600-B683-48DC-823E-1B02CA4B052F}">
      <dgm:prSet/>
      <dgm:spPr/>
      <dgm:t>
        <a:bodyPr/>
        <a:lstStyle/>
        <a:p>
          <a:endParaRPr lang="ru-RU"/>
        </a:p>
      </dgm:t>
    </dgm:pt>
    <dgm:pt modelId="{5FD55066-0826-4DE3-9F89-FE631B4D4E3F}">
      <dgm:prSet/>
      <dgm:spPr/>
      <dgm:t>
        <a:bodyPr/>
        <a:lstStyle/>
        <a:p>
          <a:r>
            <a:rPr lang="ru-RU" b="1" dirty="0" smtClean="0">
              <a:solidFill>
                <a:srgbClr val="002060"/>
              </a:solidFill>
            </a:rPr>
            <a:t>Горячее питание (единое меню, родительский контроль)</a:t>
          </a:r>
          <a:endParaRPr lang="ru-RU" b="1" dirty="0">
            <a:solidFill>
              <a:srgbClr val="002060"/>
            </a:solidFill>
          </a:endParaRPr>
        </a:p>
      </dgm:t>
    </dgm:pt>
    <dgm:pt modelId="{7754DD3E-85B0-4996-8AFB-EEEA95EC565F}" type="parTrans" cxnId="{D2F4EE8C-FAA5-4195-8426-13E024D8D339}">
      <dgm:prSet/>
      <dgm:spPr/>
      <dgm:t>
        <a:bodyPr/>
        <a:lstStyle/>
        <a:p>
          <a:endParaRPr lang="ru-RU"/>
        </a:p>
      </dgm:t>
    </dgm:pt>
    <dgm:pt modelId="{367C14CD-79B8-4512-A098-00C0090F4BDB}" type="sibTrans" cxnId="{D2F4EE8C-FAA5-4195-8426-13E024D8D339}">
      <dgm:prSet/>
      <dgm:spPr/>
      <dgm:t>
        <a:bodyPr/>
        <a:lstStyle/>
        <a:p>
          <a:endParaRPr lang="ru-RU"/>
        </a:p>
      </dgm:t>
    </dgm:pt>
    <dgm:pt modelId="{2191F13F-249C-477E-94FF-31065F648A7E}" type="pres">
      <dgm:prSet presAssocID="{E701F86A-51CD-4F58-B878-C7CC658855DE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4C70C5AD-4CE9-4A54-8957-B6D26475576A}" type="pres">
      <dgm:prSet presAssocID="{5EF56CB0-0DA4-48B7-A6A6-79E0D0689772}" presName="composite" presStyleCnt="0"/>
      <dgm:spPr/>
    </dgm:pt>
    <dgm:pt modelId="{48CCF176-DA01-4E73-B424-ED848DE158EC}" type="pres">
      <dgm:prSet presAssocID="{5EF56CB0-0DA4-48B7-A6A6-79E0D0689772}" presName="parentText" presStyleLbl="alignNode1" presStyleIdx="0" presStyleCnt="1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D8C9DE8-58B4-49EB-845E-F426E2A3CD63}" type="pres">
      <dgm:prSet presAssocID="{5EF56CB0-0DA4-48B7-A6A6-79E0D0689772}" presName="descendantText" presStyleLbl="alignAcc1" presStyleIdx="0" presStyleCnt="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A505E4B4-F0B0-435E-AB4A-58DBBEEF9BA3}" type="presOf" srcId="{E701F86A-51CD-4F58-B878-C7CC658855DE}" destId="{2191F13F-249C-477E-94FF-31065F648A7E}" srcOrd="0" destOrd="0" presId="urn:microsoft.com/office/officeart/2005/8/layout/chevron2"/>
    <dgm:cxn modelId="{E3512600-B683-48DC-823E-1B02CA4B052F}" srcId="{E701F86A-51CD-4F58-B878-C7CC658855DE}" destId="{5EF56CB0-0DA4-48B7-A6A6-79E0D0689772}" srcOrd="0" destOrd="0" parTransId="{9CBE9EE1-9291-4916-86C1-CB87DDE214DE}" sibTransId="{1884F6D9-43C9-47F0-8F7D-3644D3F02B3C}"/>
    <dgm:cxn modelId="{D2F4EE8C-FAA5-4195-8426-13E024D8D339}" srcId="{5EF56CB0-0DA4-48B7-A6A6-79E0D0689772}" destId="{5FD55066-0826-4DE3-9F89-FE631B4D4E3F}" srcOrd="0" destOrd="0" parTransId="{7754DD3E-85B0-4996-8AFB-EEEA95EC565F}" sibTransId="{367C14CD-79B8-4512-A098-00C0090F4BDB}"/>
    <dgm:cxn modelId="{23698171-D52E-4791-8BEF-BC5B3938DD8E}" type="presOf" srcId="{5EF56CB0-0DA4-48B7-A6A6-79E0D0689772}" destId="{48CCF176-DA01-4E73-B424-ED848DE158EC}" srcOrd="0" destOrd="0" presId="urn:microsoft.com/office/officeart/2005/8/layout/chevron2"/>
    <dgm:cxn modelId="{EE2B6E44-A8C8-42FB-9450-2D6D908F92F4}" type="presOf" srcId="{5FD55066-0826-4DE3-9F89-FE631B4D4E3F}" destId="{BD8C9DE8-58B4-49EB-845E-F426E2A3CD63}" srcOrd="0" destOrd="0" presId="urn:microsoft.com/office/officeart/2005/8/layout/chevron2"/>
    <dgm:cxn modelId="{D3C999B8-3BF6-46CB-BA43-D7602EB8A539}" type="presParOf" srcId="{2191F13F-249C-477E-94FF-31065F648A7E}" destId="{4C70C5AD-4CE9-4A54-8957-B6D26475576A}" srcOrd="0" destOrd="0" presId="urn:microsoft.com/office/officeart/2005/8/layout/chevron2"/>
    <dgm:cxn modelId="{DE7FFDDA-AB20-447E-BF50-A30A0B6593B9}" type="presParOf" srcId="{4C70C5AD-4CE9-4A54-8957-B6D26475576A}" destId="{48CCF176-DA01-4E73-B424-ED848DE158EC}" srcOrd="0" destOrd="0" presId="urn:microsoft.com/office/officeart/2005/8/layout/chevron2"/>
    <dgm:cxn modelId="{179F602F-0709-486E-AA42-A2CADD7F8FB6}" type="presParOf" srcId="{4C70C5AD-4CE9-4A54-8957-B6D26475576A}" destId="{BD8C9DE8-58B4-49EB-845E-F426E2A3CD63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1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E701F86A-51CD-4F58-B878-C7CC658855DE}" type="doc">
      <dgm:prSet loTypeId="urn:microsoft.com/office/officeart/2005/8/layout/chevron2" loCatId="list" qsTypeId="urn:microsoft.com/office/officeart/2005/8/quickstyle/simple4" qsCatId="simple" csTypeId="urn:microsoft.com/office/officeart/2005/8/colors/colorful2" csCatId="colorful" phldr="1"/>
      <dgm:spPr/>
      <dgm:t>
        <a:bodyPr/>
        <a:lstStyle/>
        <a:p>
          <a:endParaRPr lang="ru-RU"/>
        </a:p>
      </dgm:t>
    </dgm:pt>
    <dgm:pt modelId="{F18162DF-965C-45BD-B6AD-5C8D46CF7315}">
      <dgm:prSet phldrT="[Текст]" custT="1"/>
      <dgm:spPr/>
      <dgm:t>
        <a:bodyPr/>
        <a:lstStyle/>
        <a:p>
          <a:pPr marL="0" marR="0" indent="0" algn="l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ru-RU" sz="2000" dirty="0"/>
        </a:p>
      </dgm:t>
    </dgm:pt>
    <dgm:pt modelId="{0CB16A85-A9F3-46FC-A2B3-3AE0EBA74242}" type="parTrans" cxnId="{74F90466-B177-4681-8D46-DF1BCCEA459A}">
      <dgm:prSet/>
      <dgm:spPr/>
      <dgm:t>
        <a:bodyPr/>
        <a:lstStyle/>
        <a:p>
          <a:endParaRPr lang="ru-RU"/>
        </a:p>
      </dgm:t>
    </dgm:pt>
    <dgm:pt modelId="{C617C545-B6BF-43DC-BB1B-FF668455FEAA}" type="sibTrans" cxnId="{74F90466-B177-4681-8D46-DF1BCCEA459A}">
      <dgm:prSet/>
      <dgm:spPr/>
      <dgm:t>
        <a:bodyPr/>
        <a:lstStyle/>
        <a:p>
          <a:endParaRPr lang="ru-RU"/>
        </a:p>
      </dgm:t>
    </dgm:pt>
    <dgm:pt modelId="{5EF56CB0-0DA4-48B7-A6A6-79E0D0689772}">
      <dgm:prSet/>
      <dgm:spPr/>
      <dgm:t>
        <a:bodyPr/>
        <a:lstStyle/>
        <a:p>
          <a:r>
            <a:rPr lang="ru-RU" b="1" dirty="0" smtClean="0">
              <a:solidFill>
                <a:srgbClr val="0070C0"/>
              </a:solidFill>
            </a:rPr>
            <a:t>Школьные спортивные клубы </a:t>
          </a:r>
          <a:endParaRPr lang="ru-RU" b="1" dirty="0">
            <a:solidFill>
              <a:srgbClr val="0070C0"/>
            </a:solidFill>
          </a:endParaRPr>
        </a:p>
      </dgm:t>
    </dgm:pt>
    <dgm:pt modelId="{9CBE9EE1-9291-4916-86C1-CB87DDE214DE}" type="parTrans" cxnId="{E3512600-B683-48DC-823E-1B02CA4B052F}">
      <dgm:prSet/>
      <dgm:spPr/>
      <dgm:t>
        <a:bodyPr/>
        <a:lstStyle/>
        <a:p>
          <a:endParaRPr lang="ru-RU"/>
        </a:p>
      </dgm:t>
    </dgm:pt>
    <dgm:pt modelId="{1884F6D9-43C9-47F0-8F7D-3644D3F02B3C}" type="sibTrans" cxnId="{E3512600-B683-48DC-823E-1B02CA4B052F}">
      <dgm:prSet/>
      <dgm:spPr/>
      <dgm:t>
        <a:bodyPr/>
        <a:lstStyle/>
        <a:p>
          <a:endParaRPr lang="ru-RU"/>
        </a:p>
      </dgm:t>
    </dgm:pt>
    <dgm:pt modelId="{2191F13F-249C-477E-94FF-31065F648A7E}" type="pres">
      <dgm:prSet presAssocID="{E701F86A-51CD-4F58-B878-C7CC658855DE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C609F33C-09CE-410F-80FD-E8DAE9C44B3A}" type="pres">
      <dgm:prSet presAssocID="{F18162DF-965C-45BD-B6AD-5C8D46CF7315}" presName="composite" presStyleCnt="0"/>
      <dgm:spPr/>
    </dgm:pt>
    <dgm:pt modelId="{B7C6C391-EE67-484B-8095-097A1F5DB53F}" type="pres">
      <dgm:prSet presAssocID="{F18162DF-965C-45BD-B6AD-5C8D46CF7315}" presName="parentText" presStyleLbl="alignNode1" presStyleIdx="0" presStyleCnt="1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B90B6E4-38CB-42C6-A3FC-AE5FA3B1C16B}" type="pres">
      <dgm:prSet presAssocID="{F18162DF-965C-45BD-B6AD-5C8D46CF7315}" presName="descendantText" presStyleLbl="alignAcc1" presStyleIdx="0" presStyleCnt="1" custLinFactY="-53846" custLinFactNeighborX="6534" custLinFactNeighborY="-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E09D4C1C-9377-4853-95D0-E598B0819EF3}" type="presOf" srcId="{E701F86A-51CD-4F58-B878-C7CC658855DE}" destId="{2191F13F-249C-477E-94FF-31065F648A7E}" srcOrd="0" destOrd="0" presId="urn:microsoft.com/office/officeart/2005/8/layout/chevron2"/>
    <dgm:cxn modelId="{E3512600-B683-48DC-823E-1B02CA4B052F}" srcId="{F18162DF-965C-45BD-B6AD-5C8D46CF7315}" destId="{5EF56CB0-0DA4-48B7-A6A6-79E0D0689772}" srcOrd="0" destOrd="0" parTransId="{9CBE9EE1-9291-4916-86C1-CB87DDE214DE}" sibTransId="{1884F6D9-43C9-47F0-8F7D-3644D3F02B3C}"/>
    <dgm:cxn modelId="{74F90466-B177-4681-8D46-DF1BCCEA459A}" srcId="{E701F86A-51CD-4F58-B878-C7CC658855DE}" destId="{F18162DF-965C-45BD-B6AD-5C8D46CF7315}" srcOrd="0" destOrd="0" parTransId="{0CB16A85-A9F3-46FC-A2B3-3AE0EBA74242}" sibTransId="{C617C545-B6BF-43DC-BB1B-FF668455FEAA}"/>
    <dgm:cxn modelId="{A5A7EE64-450D-4E2F-838D-086936F4AE22}" type="presOf" srcId="{5EF56CB0-0DA4-48B7-A6A6-79E0D0689772}" destId="{6B90B6E4-38CB-42C6-A3FC-AE5FA3B1C16B}" srcOrd="0" destOrd="0" presId="urn:microsoft.com/office/officeart/2005/8/layout/chevron2"/>
    <dgm:cxn modelId="{1BE07D26-B336-4FFB-A411-14CA2637A064}" type="presOf" srcId="{F18162DF-965C-45BD-B6AD-5C8D46CF7315}" destId="{B7C6C391-EE67-484B-8095-097A1F5DB53F}" srcOrd="0" destOrd="0" presId="urn:microsoft.com/office/officeart/2005/8/layout/chevron2"/>
    <dgm:cxn modelId="{B0B30F63-518D-4B38-BA10-151944A9063F}" type="presParOf" srcId="{2191F13F-249C-477E-94FF-31065F648A7E}" destId="{C609F33C-09CE-410F-80FD-E8DAE9C44B3A}" srcOrd="0" destOrd="0" presId="urn:microsoft.com/office/officeart/2005/8/layout/chevron2"/>
    <dgm:cxn modelId="{79DD4954-A3B5-4B7B-9EAC-24CB03E3FE76}" type="presParOf" srcId="{C609F33C-09CE-410F-80FD-E8DAE9C44B3A}" destId="{B7C6C391-EE67-484B-8095-097A1F5DB53F}" srcOrd="0" destOrd="0" presId="urn:microsoft.com/office/officeart/2005/8/layout/chevron2"/>
    <dgm:cxn modelId="{CE66975D-2ECA-4088-B24D-8A3F12E6D052}" type="presParOf" srcId="{C609F33C-09CE-410F-80FD-E8DAE9C44B3A}" destId="{6B90B6E4-38CB-42C6-A3FC-AE5FA3B1C16B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95F00602-26DA-4DBE-B3DB-A0A367494FCF}" type="doc">
      <dgm:prSet loTypeId="urn:microsoft.com/office/officeart/2005/8/layout/default" loCatId="list" qsTypeId="urn:microsoft.com/office/officeart/2005/8/quickstyle/3d2" qsCatId="3D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C18CA1ED-1674-4258-A457-953A24D09F58}">
      <dgm:prSet phldrT="[Текст]"/>
      <dgm:spPr/>
      <dgm:t>
        <a:bodyPr/>
        <a:lstStyle/>
        <a:p>
          <a:r>
            <a:rPr lang="ru-RU" b="1" dirty="0" smtClean="0"/>
            <a:t>Школьный хор</a:t>
          </a:r>
          <a:endParaRPr lang="ru-RU" b="1" dirty="0"/>
        </a:p>
      </dgm:t>
    </dgm:pt>
    <dgm:pt modelId="{BDC902A6-17F6-42E3-96D7-FDF9E62FAB6B}" type="parTrans" cxnId="{9C0A423F-44B7-4BD1-A704-7493AB409720}">
      <dgm:prSet/>
      <dgm:spPr/>
      <dgm:t>
        <a:bodyPr/>
        <a:lstStyle/>
        <a:p>
          <a:endParaRPr lang="ru-RU"/>
        </a:p>
      </dgm:t>
    </dgm:pt>
    <dgm:pt modelId="{AE52813D-D206-407B-8515-37F468B38AFC}" type="sibTrans" cxnId="{9C0A423F-44B7-4BD1-A704-7493AB409720}">
      <dgm:prSet/>
      <dgm:spPr/>
      <dgm:t>
        <a:bodyPr/>
        <a:lstStyle/>
        <a:p>
          <a:endParaRPr lang="ru-RU"/>
        </a:p>
      </dgm:t>
    </dgm:pt>
    <dgm:pt modelId="{A9D051F8-93C5-473D-9A05-ECB229F76B04}">
      <dgm:prSet phldrT="[Текст]"/>
      <dgm:spPr/>
      <dgm:t>
        <a:bodyPr/>
        <a:lstStyle/>
        <a:p>
          <a:r>
            <a:rPr lang="ru-RU" b="1" dirty="0" smtClean="0"/>
            <a:t>Школьный театр</a:t>
          </a:r>
          <a:endParaRPr lang="ru-RU" b="1" dirty="0"/>
        </a:p>
      </dgm:t>
    </dgm:pt>
    <dgm:pt modelId="{C424B4E6-EE1A-4A91-A665-9DD35BE6F6A5}" type="parTrans" cxnId="{CEDEFDD3-36E2-4F26-A5C3-ACC8FAB3BB2E}">
      <dgm:prSet/>
      <dgm:spPr/>
      <dgm:t>
        <a:bodyPr/>
        <a:lstStyle/>
        <a:p>
          <a:endParaRPr lang="ru-RU"/>
        </a:p>
      </dgm:t>
    </dgm:pt>
    <dgm:pt modelId="{930456EE-8AC3-42A6-B842-400AB0F32358}" type="sibTrans" cxnId="{CEDEFDD3-36E2-4F26-A5C3-ACC8FAB3BB2E}">
      <dgm:prSet/>
      <dgm:spPr/>
      <dgm:t>
        <a:bodyPr/>
        <a:lstStyle/>
        <a:p>
          <a:endParaRPr lang="ru-RU"/>
        </a:p>
      </dgm:t>
    </dgm:pt>
    <dgm:pt modelId="{19E833BA-2726-425F-A425-FB46BECC9C07}">
      <dgm:prSet phldrT="[Текст]"/>
      <dgm:spPr/>
      <dgm:t>
        <a:bodyPr/>
        <a:lstStyle/>
        <a:p>
          <a:endParaRPr lang="ru-RU" b="1" dirty="0"/>
        </a:p>
      </dgm:t>
    </dgm:pt>
    <dgm:pt modelId="{45FDDE8B-7C89-4386-980D-41B3F97AEFD0}" type="parTrans" cxnId="{C273A381-FE00-4254-8219-8D8DB163C039}">
      <dgm:prSet/>
      <dgm:spPr/>
      <dgm:t>
        <a:bodyPr/>
        <a:lstStyle/>
        <a:p>
          <a:endParaRPr lang="ru-RU"/>
        </a:p>
      </dgm:t>
    </dgm:pt>
    <dgm:pt modelId="{CF337964-6E42-4CDE-95C3-06B94019A4A6}" type="sibTrans" cxnId="{C273A381-FE00-4254-8219-8D8DB163C039}">
      <dgm:prSet/>
      <dgm:spPr/>
      <dgm:t>
        <a:bodyPr/>
        <a:lstStyle/>
        <a:p>
          <a:endParaRPr lang="ru-RU"/>
        </a:p>
      </dgm:t>
    </dgm:pt>
    <dgm:pt modelId="{8658198F-3766-4011-AED8-44BB5E2DB84E}">
      <dgm:prSet/>
      <dgm:spPr/>
      <dgm:t>
        <a:bodyPr/>
        <a:lstStyle/>
        <a:p>
          <a:r>
            <a:rPr lang="ru-RU" b="1" dirty="0" smtClean="0"/>
            <a:t>Школа полного дня: внеурочная деятельность и дополнительное образование </a:t>
          </a:r>
          <a:endParaRPr lang="ru-RU" dirty="0"/>
        </a:p>
      </dgm:t>
    </dgm:pt>
    <dgm:pt modelId="{26B6A1B5-8989-4294-B098-A4A4F7EDD294}" type="parTrans" cxnId="{ACD80577-6770-4F83-9CF9-72A8A7F25F70}">
      <dgm:prSet/>
      <dgm:spPr/>
      <dgm:t>
        <a:bodyPr/>
        <a:lstStyle/>
        <a:p>
          <a:endParaRPr lang="ru-RU"/>
        </a:p>
      </dgm:t>
    </dgm:pt>
    <dgm:pt modelId="{4F6698C8-5AB2-482C-B31A-B043D84AB389}" type="sibTrans" cxnId="{ACD80577-6770-4F83-9CF9-72A8A7F25F70}">
      <dgm:prSet/>
      <dgm:spPr/>
      <dgm:t>
        <a:bodyPr/>
        <a:lstStyle/>
        <a:p>
          <a:endParaRPr lang="ru-RU"/>
        </a:p>
      </dgm:t>
    </dgm:pt>
    <dgm:pt modelId="{CB754DF6-EB7C-4D40-933F-AA25193558B1}">
      <dgm:prSet/>
      <dgm:spPr>
        <a:solidFill>
          <a:schemeClr val="accent3">
            <a:lumMod val="50000"/>
          </a:schemeClr>
        </a:solidFill>
      </dgm:spPr>
      <dgm:t>
        <a:bodyPr/>
        <a:lstStyle/>
        <a:p>
          <a:r>
            <a:rPr lang="ru-RU" b="1" dirty="0" smtClean="0"/>
            <a:t>Система конкурсов, фестивалей, олимпиад, конференций</a:t>
          </a:r>
          <a:endParaRPr lang="ru-RU" b="1" dirty="0"/>
        </a:p>
      </dgm:t>
    </dgm:pt>
    <dgm:pt modelId="{26E30CF8-D98E-4FFE-86B5-9289D2025891}" type="parTrans" cxnId="{A28A650F-63E7-41F2-9B99-00AFA449D46C}">
      <dgm:prSet/>
      <dgm:spPr/>
      <dgm:t>
        <a:bodyPr/>
        <a:lstStyle/>
        <a:p>
          <a:endParaRPr lang="ru-RU"/>
        </a:p>
      </dgm:t>
    </dgm:pt>
    <dgm:pt modelId="{C8375CE9-EABA-415D-9A17-9E77D2E9C0F1}" type="sibTrans" cxnId="{A28A650F-63E7-41F2-9B99-00AFA449D46C}">
      <dgm:prSet/>
      <dgm:spPr/>
      <dgm:t>
        <a:bodyPr/>
        <a:lstStyle/>
        <a:p>
          <a:endParaRPr lang="ru-RU"/>
        </a:p>
      </dgm:t>
    </dgm:pt>
    <dgm:pt modelId="{EF763692-CD55-4319-8BCA-8C8CFF5E568C}">
      <dgm:prSet/>
      <dgm:spPr/>
      <dgm:t>
        <a:bodyPr/>
        <a:lstStyle/>
        <a:p>
          <a:r>
            <a:rPr lang="ru-RU" b="1" smtClean="0"/>
            <a:t>Школьный музыкальный коллектив</a:t>
          </a:r>
          <a:endParaRPr lang="ru-RU"/>
        </a:p>
      </dgm:t>
    </dgm:pt>
    <dgm:pt modelId="{9E4B482B-F007-4F57-83B5-F89C769690CC}" type="parTrans" cxnId="{81B6EF4D-0AAC-4024-9790-C9C1E6E8D721}">
      <dgm:prSet/>
      <dgm:spPr/>
      <dgm:t>
        <a:bodyPr/>
        <a:lstStyle/>
        <a:p>
          <a:endParaRPr lang="ru-RU"/>
        </a:p>
      </dgm:t>
    </dgm:pt>
    <dgm:pt modelId="{DC192569-5EA3-4E5B-9B36-A1CFF0449640}" type="sibTrans" cxnId="{81B6EF4D-0AAC-4024-9790-C9C1E6E8D721}">
      <dgm:prSet/>
      <dgm:spPr/>
      <dgm:t>
        <a:bodyPr/>
        <a:lstStyle/>
        <a:p>
          <a:endParaRPr lang="ru-RU"/>
        </a:p>
      </dgm:t>
    </dgm:pt>
    <dgm:pt modelId="{1299089F-2EEC-4CA8-BB1E-DA99132DCEFB}">
      <dgm:prSet/>
      <dgm:spPr/>
      <dgm:t>
        <a:bodyPr/>
        <a:lstStyle/>
        <a:p>
          <a:r>
            <a:rPr lang="ru-RU" b="1" dirty="0" smtClean="0"/>
            <a:t>Школьный пресс-центр (телевидение, газета, журнал)</a:t>
          </a:r>
          <a:endParaRPr lang="ru-RU" dirty="0"/>
        </a:p>
      </dgm:t>
    </dgm:pt>
    <dgm:pt modelId="{A6BBBE1E-0575-4B36-BC13-F453CE61AE6E}" type="parTrans" cxnId="{8C244EAE-D52D-4882-A867-4C0907A7BB23}">
      <dgm:prSet/>
      <dgm:spPr/>
      <dgm:t>
        <a:bodyPr/>
        <a:lstStyle/>
        <a:p>
          <a:endParaRPr lang="ru-RU"/>
        </a:p>
      </dgm:t>
    </dgm:pt>
    <dgm:pt modelId="{92BEA2F7-8093-434E-9796-041DAA3C9F5F}" type="sibTrans" cxnId="{8C244EAE-D52D-4882-A867-4C0907A7BB23}">
      <dgm:prSet/>
      <dgm:spPr/>
      <dgm:t>
        <a:bodyPr/>
        <a:lstStyle/>
        <a:p>
          <a:endParaRPr lang="ru-RU"/>
        </a:p>
      </dgm:t>
    </dgm:pt>
    <dgm:pt modelId="{1D512010-2A25-4F5B-83EE-1896E5169B8E}">
      <dgm:prSet/>
      <dgm:spPr/>
      <dgm:t>
        <a:bodyPr/>
        <a:lstStyle/>
        <a:p>
          <a:r>
            <a:rPr lang="ru-RU" b="1" dirty="0" smtClean="0"/>
            <a:t>Школьный музей и музейная педагогика</a:t>
          </a:r>
          <a:endParaRPr lang="ru-RU" dirty="0"/>
        </a:p>
      </dgm:t>
    </dgm:pt>
    <dgm:pt modelId="{62DB0296-14BC-4414-9DB7-DA571C96B214}" type="parTrans" cxnId="{B815BA6E-1529-4337-97AE-CC71BCBB8846}">
      <dgm:prSet/>
      <dgm:spPr/>
      <dgm:t>
        <a:bodyPr/>
        <a:lstStyle/>
        <a:p>
          <a:endParaRPr lang="ru-RU"/>
        </a:p>
      </dgm:t>
    </dgm:pt>
    <dgm:pt modelId="{29B7FAAB-AF93-44D9-92A0-B0A73A506422}" type="sibTrans" cxnId="{B815BA6E-1529-4337-97AE-CC71BCBB8846}">
      <dgm:prSet/>
      <dgm:spPr/>
      <dgm:t>
        <a:bodyPr/>
        <a:lstStyle/>
        <a:p>
          <a:endParaRPr lang="ru-RU"/>
        </a:p>
      </dgm:t>
    </dgm:pt>
    <dgm:pt modelId="{59B19637-F339-4AEC-B23B-F1CA4F8061A0}" type="pres">
      <dgm:prSet presAssocID="{95F00602-26DA-4DBE-B3DB-A0A367494FCF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2F0AC492-A886-4354-8514-0DDA3455D8C6}" type="pres">
      <dgm:prSet presAssocID="{8658198F-3766-4011-AED8-44BB5E2DB84E}" presName="node" presStyleLbl="node1" presStyleIdx="0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4B7FD04-8E93-438C-A51E-F36C79B354BC}" type="pres">
      <dgm:prSet presAssocID="{4F6698C8-5AB2-482C-B31A-B043D84AB389}" presName="sibTrans" presStyleCnt="0"/>
      <dgm:spPr/>
    </dgm:pt>
    <dgm:pt modelId="{8B139E1E-43E6-4C39-BE95-F33417D60377}" type="pres">
      <dgm:prSet presAssocID="{C18CA1ED-1674-4258-A457-953A24D09F58}" presName="node" presStyleLbl="node1" presStyleIdx="1" presStyleCnt="8" custLinFactX="8044" custLinFactY="17257" custLinFactNeighborX="100000" custLinFactNeighborY="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50584BD-EECC-4D65-BBB4-BE867926B35C}" type="pres">
      <dgm:prSet presAssocID="{AE52813D-D206-407B-8515-37F468B38AFC}" presName="sibTrans" presStyleCnt="0"/>
      <dgm:spPr/>
    </dgm:pt>
    <dgm:pt modelId="{E3C61330-DE09-4583-BDB2-7D00C3B197B9}" type="pres">
      <dgm:prSet presAssocID="{1D512010-2A25-4F5B-83EE-1896E5169B8E}" presName="node" presStyleLbl="node1" presStyleIdx="2" presStyleCnt="8" custLinFactY="100000" custLinFactNeighborX="-54386" custLinFactNeighborY="13216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A69B794-FDA3-468A-AC03-A5EE039253D9}" type="pres">
      <dgm:prSet presAssocID="{29B7FAAB-AF93-44D9-92A0-B0A73A506422}" presName="sibTrans" presStyleCnt="0"/>
      <dgm:spPr/>
    </dgm:pt>
    <dgm:pt modelId="{551FF8FD-68D0-42C3-876D-2431E76E32B6}" type="pres">
      <dgm:prSet presAssocID="{1299089F-2EEC-4CA8-BB1E-DA99132DCEFB}" presName="node" presStyleLbl="node1" presStyleIdx="3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71A2E3B-A299-48A4-B278-ADE617A74CA7}" type="pres">
      <dgm:prSet presAssocID="{92BEA2F7-8093-434E-9796-041DAA3C9F5F}" presName="sibTrans" presStyleCnt="0"/>
      <dgm:spPr/>
    </dgm:pt>
    <dgm:pt modelId="{43B3320B-025B-4CFD-B27E-1EB90952E787}" type="pres">
      <dgm:prSet presAssocID="{EF763692-CD55-4319-8BCA-8C8CFF5E568C}" presName="node" presStyleLbl="node1" presStyleIdx="4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7F90BF8-333D-4FE2-BB54-55EE1D61898C}" type="pres">
      <dgm:prSet presAssocID="{DC192569-5EA3-4E5B-9B36-A1CFF0449640}" presName="sibTrans" presStyleCnt="0"/>
      <dgm:spPr/>
    </dgm:pt>
    <dgm:pt modelId="{49E02C43-8EDF-4472-884F-BB9904BA0B27}" type="pres">
      <dgm:prSet presAssocID="{CB754DF6-EB7C-4D40-933F-AA25193558B1}" presName="node" presStyleLbl="node1" presStyleIdx="5" presStyleCnt="8" custLinFactX="-9351" custLinFactY="-13314" custLinFactNeighborX="-100000" custLinFactNeighborY="-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F469710-08F5-425F-888D-94C81F24BE4D}" type="pres">
      <dgm:prSet presAssocID="{C8375CE9-EABA-415D-9A17-9E77D2E9C0F1}" presName="sibTrans" presStyleCnt="0"/>
      <dgm:spPr/>
    </dgm:pt>
    <dgm:pt modelId="{00D977E4-6FDC-4C9B-8AC3-B09DDB92028B}" type="pres">
      <dgm:prSet presAssocID="{A9D051F8-93C5-473D-9A05-ECB229F76B04}" presName="node" presStyleLbl="node1" presStyleIdx="6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8B1B5C5-E320-40DE-831A-7A7CCED21627}" type="pres">
      <dgm:prSet presAssocID="{930456EE-8AC3-42A6-B842-400AB0F32358}" presName="sibTrans" presStyleCnt="0"/>
      <dgm:spPr/>
    </dgm:pt>
    <dgm:pt modelId="{4FAA1102-24A0-43E0-BB22-B8098DCA343C}" type="pres">
      <dgm:prSet presAssocID="{19E833BA-2726-425F-A425-FB46BECC9C07}" presName="node" presStyleLbl="node1" presStyleIdx="7" presStyleCnt="8" custLinFactY="-100000" custLinFactNeighborX="51140" custLinFactNeighborY="-13040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C273A381-FE00-4254-8219-8D8DB163C039}" srcId="{95F00602-26DA-4DBE-B3DB-A0A367494FCF}" destId="{19E833BA-2726-425F-A425-FB46BECC9C07}" srcOrd="7" destOrd="0" parTransId="{45FDDE8B-7C89-4386-980D-41B3F97AEFD0}" sibTransId="{CF337964-6E42-4CDE-95C3-06B94019A4A6}"/>
    <dgm:cxn modelId="{CB76C988-BD82-41A9-82E4-07A6177D4EEB}" type="presOf" srcId="{1D512010-2A25-4F5B-83EE-1896E5169B8E}" destId="{E3C61330-DE09-4583-BDB2-7D00C3B197B9}" srcOrd="0" destOrd="0" presId="urn:microsoft.com/office/officeart/2005/8/layout/default"/>
    <dgm:cxn modelId="{E3931F2E-A21B-41DE-9899-C416554C1B4A}" type="presOf" srcId="{CB754DF6-EB7C-4D40-933F-AA25193558B1}" destId="{49E02C43-8EDF-4472-884F-BB9904BA0B27}" srcOrd="0" destOrd="0" presId="urn:microsoft.com/office/officeart/2005/8/layout/default"/>
    <dgm:cxn modelId="{9C0A423F-44B7-4BD1-A704-7493AB409720}" srcId="{95F00602-26DA-4DBE-B3DB-A0A367494FCF}" destId="{C18CA1ED-1674-4258-A457-953A24D09F58}" srcOrd="1" destOrd="0" parTransId="{BDC902A6-17F6-42E3-96D7-FDF9E62FAB6B}" sibTransId="{AE52813D-D206-407B-8515-37F468B38AFC}"/>
    <dgm:cxn modelId="{A28A650F-63E7-41F2-9B99-00AFA449D46C}" srcId="{95F00602-26DA-4DBE-B3DB-A0A367494FCF}" destId="{CB754DF6-EB7C-4D40-933F-AA25193558B1}" srcOrd="5" destOrd="0" parTransId="{26E30CF8-D98E-4FFE-86B5-9289D2025891}" sibTransId="{C8375CE9-EABA-415D-9A17-9E77D2E9C0F1}"/>
    <dgm:cxn modelId="{CEDEFDD3-36E2-4F26-A5C3-ACC8FAB3BB2E}" srcId="{95F00602-26DA-4DBE-B3DB-A0A367494FCF}" destId="{A9D051F8-93C5-473D-9A05-ECB229F76B04}" srcOrd="6" destOrd="0" parTransId="{C424B4E6-EE1A-4A91-A665-9DD35BE6F6A5}" sibTransId="{930456EE-8AC3-42A6-B842-400AB0F32358}"/>
    <dgm:cxn modelId="{4012F054-EB83-402E-9503-1D0D7DE3ED87}" type="presOf" srcId="{95F00602-26DA-4DBE-B3DB-A0A367494FCF}" destId="{59B19637-F339-4AEC-B23B-F1CA4F8061A0}" srcOrd="0" destOrd="0" presId="urn:microsoft.com/office/officeart/2005/8/layout/default"/>
    <dgm:cxn modelId="{FD8EA505-7D5F-4C2F-99B8-41C621507689}" type="presOf" srcId="{19E833BA-2726-425F-A425-FB46BECC9C07}" destId="{4FAA1102-24A0-43E0-BB22-B8098DCA343C}" srcOrd="0" destOrd="0" presId="urn:microsoft.com/office/officeart/2005/8/layout/default"/>
    <dgm:cxn modelId="{81B6EF4D-0AAC-4024-9790-C9C1E6E8D721}" srcId="{95F00602-26DA-4DBE-B3DB-A0A367494FCF}" destId="{EF763692-CD55-4319-8BCA-8C8CFF5E568C}" srcOrd="4" destOrd="0" parTransId="{9E4B482B-F007-4F57-83B5-F89C769690CC}" sibTransId="{DC192569-5EA3-4E5B-9B36-A1CFF0449640}"/>
    <dgm:cxn modelId="{ACD80577-6770-4F83-9CF9-72A8A7F25F70}" srcId="{95F00602-26DA-4DBE-B3DB-A0A367494FCF}" destId="{8658198F-3766-4011-AED8-44BB5E2DB84E}" srcOrd="0" destOrd="0" parTransId="{26B6A1B5-8989-4294-B098-A4A4F7EDD294}" sibTransId="{4F6698C8-5AB2-482C-B31A-B043D84AB389}"/>
    <dgm:cxn modelId="{B815BA6E-1529-4337-97AE-CC71BCBB8846}" srcId="{95F00602-26DA-4DBE-B3DB-A0A367494FCF}" destId="{1D512010-2A25-4F5B-83EE-1896E5169B8E}" srcOrd="2" destOrd="0" parTransId="{62DB0296-14BC-4414-9DB7-DA571C96B214}" sibTransId="{29B7FAAB-AF93-44D9-92A0-B0A73A506422}"/>
    <dgm:cxn modelId="{5C8B41FE-A856-4C7A-AAE2-C4927783D278}" type="presOf" srcId="{A9D051F8-93C5-473D-9A05-ECB229F76B04}" destId="{00D977E4-6FDC-4C9B-8AC3-B09DDB92028B}" srcOrd="0" destOrd="0" presId="urn:microsoft.com/office/officeart/2005/8/layout/default"/>
    <dgm:cxn modelId="{F989DD44-6EBF-48A2-A588-431B7724E53D}" type="presOf" srcId="{1299089F-2EEC-4CA8-BB1E-DA99132DCEFB}" destId="{551FF8FD-68D0-42C3-876D-2431E76E32B6}" srcOrd="0" destOrd="0" presId="urn:microsoft.com/office/officeart/2005/8/layout/default"/>
    <dgm:cxn modelId="{8C244EAE-D52D-4882-A867-4C0907A7BB23}" srcId="{95F00602-26DA-4DBE-B3DB-A0A367494FCF}" destId="{1299089F-2EEC-4CA8-BB1E-DA99132DCEFB}" srcOrd="3" destOrd="0" parTransId="{A6BBBE1E-0575-4B36-BC13-F453CE61AE6E}" sibTransId="{92BEA2F7-8093-434E-9796-041DAA3C9F5F}"/>
    <dgm:cxn modelId="{B265C1C0-97B3-4404-AFDD-8CE77FF9EE6D}" type="presOf" srcId="{8658198F-3766-4011-AED8-44BB5E2DB84E}" destId="{2F0AC492-A886-4354-8514-0DDA3455D8C6}" srcOrd="0" destOrd="0" presId="urn:microsoft.com/office/officeart/2005/8/layout/default"/>
    <dgm:cxn modelId="{29EA775D-6092-4C54-8648-AFC8DE089F5A}" type="presOf" srcId="{C18CA1ED-1674-4258-A457-953A24D09F58}" destId="{8B139E1E-43E6-4C39-BE95-F33417D60377}" srcOrd="0" destOrd="0" presId="urn:microsoft.com/office/officeart/2005/8/layout/default"/>
    <dgm:cxn modelId="{F258296C-48FC-49B8-BA64-1B8A8B72E2CB}" type="presOf" srcId="{EF763692-CD55-4319-8BCA-8C8CFF5E568C}" destId="{43B3320B-025B-4CFD-B27E-1EB90952E787}" srcOrd="0" destOrd="0" presId="urn:microsoft.com/office/officeart/2005/8/layout/default"/>
    <dgm:cxn modelId="{C46F600E-3E6C-4A3E-932A-83047943588E}" type="presParOf" srcId="{59B19637-F339-4AEC-B23B-F1CA4F8061A0}" destId="{2F0AC492-A886-4354-8514-0DDA3455D8C6}" srcOrd="0" destOrd="0" presId="urn:microsoft.com/office/officeart/2005/8/layout/default"/>
    <dgm:cxn modelId="{4FF996A7-8EEA-4B9D-BA61-70D9B1B3D9A2}" type="presParOf" srcId="{59B19637-F339-4AEC-B23B-F1CA4F8061A0}" destId="{B4B7FD04-8E93-438C-A51E-F36C79B354BC}" srcOrd="1" destOrd="0" presId="urn:microsoft.com/office/officeart/2005/8/layout/default"/>
    <dgm:cxn modelId="{F28FD102-A358-4A38-A4CD-E6724A8F7144}" type="presParOf" srcId="{59B19637-F339-4AEC-B23B-F1CA4F8061A0}" destId="{8B139E1E-43E6-4C39-BE95-F33417D60377}" srcOrd="2" destOrd="0" presId="urn:microsoft.com/office/officeart/2005/8/layout/default"/>
    <dgm:cxn modelId="{50A41C6D-AE15-4578-B371-BF333AAB01E8}" type="presParOf" srcId="{59B19637-F339-4AEC-B23B-F1CA4F8061A0}" destId="{850584BD-EECC-4D65-BBB4-BE867926B35C}" srcOrd="3" destOrd="0" presId="urn:microsoft.com/office/officeart/2005/8/layout/default"/>
    <dgm:cxn modelId="{1882E74D-AE91-499E-8C1A-F3F7078DE2DB}" type="presParOf" srcId="{59B19637-F339-4AEC-B23B-F1CA4F8061A0}" destId="{E3C61330-DE09-4583-BDB2-7D00C3B197B9}" srcOrd="4" destOrd="0" presId="urn:microsoft.com/office/officeart/2005/8/layout/default"/>
    <dgm:cxn modelId="{9E5C1C48-0ECB-4433-81C4-613427741BA2}" type="presParOf" srcId="{59B19637-F339-4AEC-B23B-F1CA4F8061A0}" destId="{BA69B794-FDA3-468A-AC03-A5EE039253D9}" srcOrd="5" destOrd="0" presId="urn:microsoft.com/office/officeart/2005/8/layout/default"/>
    <dgm:cxn modelId="{48EAAC10-05AB-4791-8B28-4DE4744679DE}" type="presParOf" srcId="{59B19637-F339-4AEC-B23B-F1CA4F8061A0}" destId="{551FF8FD-68D0-42C3-876D-2431E76E32B6}" srcOrd="6" destOrd="0" presId="urn:microsoft.com/office/officeart/2005/8/layout/default"/>
    <dgm:cxn modelId="{1AC3A97E-BDE4-43B1-B3ED-9C4E578D9C22}" type="presParOf" srcId="{59B19637-F339-4AEC-B23B-F1CA4F8061A0}" destId="{271A2E3B-A299-48A4-B278-ADE617A74CA7}" srcOrd="7" destOrd="0" presId="urn:microsoft.com/office/officeart/2005/8/layout/default"/>
    <dgm:cxn modelId="{966AE218-480D-4984-BC67-CF2F66298B69}" type="presParOf" srcId="{59B19637-F339-4AEC-B23B-F1CA4F8061A0}" destId="{43B3320B-025B-4CFD-B27E-1EB90952E787}" srcOrd="8" destOrd="0" presId="urn:microsoft.com/office/officeart/2005/8/layout/default"/>
    <dgm:cxn modelId="{D9342A58-C419-4512-906D-E6A331D8E629}" type="presParOf" srcId="{59B19637-F339-4AEC-B23B-F1CA4F8061A0}" destId="{C7F90BF8-333D-4FE2-BB54-55EE1D61898C}" srcOrd="9" destOrd="0" presId="urn:microsoft.com/office/officeart/2005/8/layout/default"/>
    <dgm:cxn modelId="{794C4673-C702-4CF0-ADC0-314068BF92CB}" type="presParOf" srcId="{59B19637-F339-4AEC-B23B-F1CA4F8061A0}" destId="{49E02C43-8EDF-4472-884F-BB9904BA0B27}" srcOrd="10" destOrd="0" presId="urn:microsoft.com/office/officeart/2005/8/layout/default"/>
    <dgm:cxn modelId="{91490A63-E8B4-4971-955D-5A245398CE4D}" type="presParOf" srcId="{59B19637-F339-4AEC-B23B-F1CA4F8061A0}" destId="{7F469710-08F5-425F-888D-94C81F24BE4D}" srcOrd="11" destOrd="0" presId="urn:microsoft.com/office/officeart/2005/8/layout/default"/>
    <dgm:cxn modelId="{D6CF92AA-9FA5-4E66-97ED-927481EDC936}" type="presParOf" srcId="{59B19637-F339-4AEC-B23B-F1CA4F8061A0}" destId="{00D977E4-6FDC-4C9B-8AC3-B09DDB92028B}" srcOrd="12" destOrd="0" presId="urn:microsoft.com/office/officeart/2005/8/layout/default"/>
    <dgm:cxn modelId="{541D76A9-D9D3-4A71-9A9B-827FF1882E95}" type="presParOf" srcId="{59B19637-F339-4AEC-B23B-F1CA4F8061A0}" destId="{98B1B5C5-E320-40DE-831A-7A7CCED21627}" srcOrd="13" destOrd="0" presId="urn:microsoft.com/office/officeart/2005/8/layout/default"/>
    <dgm:cxn modelId="{32F667AD-984F-4E33-AD5A-87B1870F5AFE}" type="presParOf" srcId="{59B19637-F339-4AEC-B23B-F1CA4F8061A0}" destId="{4FAA1102-24A0-43E0-BB22-B8098DCA343C}" srcOrd="14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95F00602-26DA-4DBE-B3DB-A0A367494FCF}" type="doc">
      <dgm:prSet loTypeId="urn:microsoft.com/office/officeart/2005/8/layout/default" loCatId="list" qsTypeId="urn:microsoft.com/office/officeart/2005/8/quickstyle/3d2" qsCatId="3D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8658198F-3766-4011-AED8-44BB5E2DB84E}">
      <dgm:prSet/>
      <dgm:spPr/>
      <dgm:t>
        <a:bodyPr/>
        <a:lstStyle/>
        <a:p>
          <a:r>
            <a:rPr lang="ru-RU" b="1" dirty="0" smtClean="0"/>
            <a:t>Дополнительное образование </a:t>
          </a:r>
          <a:endParaRPr lang="ru-RU" dirty="0"/>
        </a:p>
      </dgm:t>
    </dgm:pt>
    <dgm:pt modelId="{26B6A1B5-8989-4294-B098-A4A4F7EDD294}" type="parTrans" cxnId="{ACD80577-6770-4F83-9CF9-72A8A7F25F70}">
      <dgm:prSet/>
      <dgm:spPr/>
      <dgm:t>
        <a:bodyPr/>
        <a:lstStyle/>
        <a:p>
          <a:endParaRPr lang="ru-RU"/>
        </a:p>
      </dgm:t>
    </dgm:pt>
    <dgm:pt modelId="{4F6698C8-5AB2-482C-B31A-B043D84AB389}" type="sibTrans" cxnId="{ACD80577-6770-4F83-9CF9-72A8A7F25F70}">
      <dgm:prSet/>
      <dgm:spPr/>
      <dgm:t>
        <a:bodyPr/>
        <a:lstStyle/>
        <a:p>
          <a:endParaRPr lang="ru-RU"/>
        </a:p>
      </dgm:t>
    </dgm:pt>
    <dgm:pt modelId="{59B19637-F339-4AEC-B23B-F1CA4F8061A0}" type="pres">
      <dgm:prSet presAssocID="{95F00602-26DA-4DBE-B3DB-A0A367494FCF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2F0AC492-A886-4354-8514-0DDA3455D8C6}" type="pres">
      <dgm:prSet presAssocID="{8658198F-3766-4011-AED8-44BB5E2DB84E}" presName="node" presStyleLbl="node1" presStyleIdx="0" presStyleCnt="1" custScaleX="92982" custScaleY="20468" custLinFactNeighborX="-2060" custLinFactNeighborY="-143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FD46A1D1-44B5-4C8F-AB4F-6AC778A79AD1}" type="presOf" srcId="{95F00602-26DA-4DBE-B3DB-A0A367494FCF}" destId="{59B19637-F339-4AEC-B23B-F1CA4F8061A0}" srcOrd="0" destOrd="0" presId="urn:microsoft.com/office/officeart/2005/8/layout/default"/>
    <dgm:cxn modelId="{ACD80577-6770-4F83-9CF9-72A8A7F25F70}" srcId="{95F00602-26DA-4DBE-B3DB-A0A367494FCF}" destId="{8658198F-3766-4011-AED8-44BB5E2DB84E}" srcOrd="0" destOrd="0" parTransId="{26B6A1B5-8989-4294-B098-A4A4F7EDD294}" sibTransId="{4F6698C8-5AB2-482C-B31A-B043D84AB389}"/>
    <dgm:cxn modelId="{7D760EA9-6FBF-4E0F-B6C2-58070510BC97}" type="presOf" srcId="{8658198F-3766-4011-AED8-44BB5E2DB84E}" destId="{2F0AC492-A886-4354-8514-0DDA3455D8C6}" srcOrd="0" destOrd="0" presId="urn:microsoft.com/office/officeart/2005/8/layout/default"/>
    <dgm:cxn modelId="{980D163A-0D2A-4F52-8EAF-3E080672FF2B}" type="presParOf" srcId="{59B19637-F339-4AEC-B23B-F1CA4F8061A0}" destId="{2F0AC492-A886-4354-8514-0DDA3455D8C6}" srcOrd="0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B6CB4049-2140-428B-8160-85D152608624}" type="doc">
      <dgm:prSet loTypeId="urn:microsoft.com/office/officeart/2005/8/layout/vProcess5" loCatId="process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ru-RU"/>
        </a:p>
      </dgm:t>
    </dgm:pt>
    <dgm:pt modelId="{CEDEEB38-A025-4E2A-AE15-3771664719B8}">
      <dgm:prSet phldrT="[Текст]" custT="1"/>
      <dgm:spPr/>
      <dgm:t>
        <a:bodyPr/>
        <a:lstStyle/>
        <a:p>
          <a:r>
            <a:rPr lang="ru-RU" sz="2000" b="1" dirty="0" smtClean="0"/>
            <a:t>Рабочая программа воспитания</a:t>
          </a:r>
        </a:p>
        <a:p>
          <a:r>
            <a:rPr lang="ru-RU" sz="2000" b="1" dirty="0" smtClean="0"/>
            <a:t>Календарный план воспитательной работы</a:t>
          </a:r>
          <a:endParaRPr lang="ru-RU" sz="2000" b="1" dirty="0"/>
        </a:p>
      </dgm:t>
    </dgm:pt>
    <dgm:pt modelId="{837BA77E-65CE-4C39-9864-2A67CB495AAA}" type="parTrans" cxnId="{9D0DCCA7-83EA-4E56-8AEE-3A4A68B05D49}">
      <dgm:prSet/>
      <dgm:spPr/>
      <dgm:t>
        <a:bodyPr/>
        <a:lstStyle/>
        <a:p>
          <a:endParaRPr lang="ru-RU"/>
        </a:p>
      </dgm:t>
    </dgm:pt>
    <dgm:pt modelId="{75DE3168-601F-48B3-88CC-BEA9B1814974}" type="sibTrans" cxnId="{9D0DCCA7-83EA-4E56-8AEE-3A4A68B05D49}">
      <dgm:prSet/>
      <dgm:spPr/>
      <dgm:t>
        <a:bodyPr/>
        <a:lstStyle/>
        <a:p>
          <a:endParaRPr lang="ru-RU"/>
        </a:p>
      </dgm:t>
    </dgm:pt>
    <dgm:pt modelId="{263E536B-F9EB-46E4-9C34-BD4488764528}">
      <dgm:prSet phldrT="[Текст]" custT="1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2000" b="1" dirty="0" smtClean="0"/>
            <a:t>Штаб воспитательной работы </a:t>
          </a:r>
        </a:p>
        <a:p>
          <a:pPr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dirty="0" smtClean="0"/>
            <a:t>Единые подходы к работе с родительским сообществом</a:t>
          </a:r>
          <a:endParaRPr lang="ru-RU" sz="2000" b="1" dirty="0"/>
        </a:p>
      </dgm:t>
    </dgm:pt>
    <dgm:pt modelId="{8F35D72C-DB1D-42CD-B08C-6183D63A3FBD}" type="parTrans" cxnId="{AE6F5A59-0BF8-4FDB-9043-9CD1B16F6D1B}">
      <dgm:prSet/>
      <dgm:spPr/>
      <dgm:t>
        <a:bodyPr/>
        <a:lstStyle/>
        <a:p>
          <a:endParaRPr lang="ru-RU"/>
        </a:p>
      </dgm:t>
    </dgm:pt>
    <dgm:pt modelId="{36A48E16-1184-4B42-888C-21C93DC963D6}" type="sibTrans" cxnId="{AE6F5A59-0BF8-4FDB-9043-9CD1B16F6D1B}">
      <dgm:prSet/>
      <dgm:spPr/>
      <dgm:t>
        <a:bodyPr/>
        <a:lstStyle/>
        <a:p>
          <a:endParaRPr lang="ru-RU"/>
        </a:p>
      </dgm:t>
    </dgm:pt>
    <dgm:pt modelId="{3C1E22E0-91B3-4739-B233-5A842BFE0C77}">
      <dgm:prSet phldrT="[Текст]" phldr="1"/>
      <dgm:spPr/>
      <dgm:t>
        <a:bodyPr/>
        <a:lstStyle/>
        <a:p>
          <a:endParaRPr lang="ru-RU"/>
        </a:p>
      </dgm:t>
    </dgm:pt>
    <dgm:pt modelId="{79ED034E-8A6C-4621-8BB3-5DD5AF86B8D0}" type="parTrans" cxnId="{37453459-821E-4E89-BE34-0580075F09AF}">
      <dgm:prSet/>
      <dgm:spPr/>
      <dgm:t>
        <a:bodyPr/>
        <a:lstStyle/>
        <a:p>
          <a:endParaRPr lang="ru-RU"/>
        </a:p>
      </dgm:t>
    </dgm:pt>
    <dgm:pt modelId="{CCB1C558-F943-47E0-9FA8-F2762E60D65E}" type="sibTrans" cxnId="{37453459-821E-4E89-BE34-0580075F09AF}">
      <dgm:prSet/>
      <dgm:spPr/>
      <dgm:t>
        <a:bodyPr/>
        <a:lstStyle/>
        <a:p>
          <a:endParaRPr lang="ru-RU"/>
        </a:p>
      </dgm:t>
    </dgm:pt>
    <dgm:pt modelId="{85E566A6-53E2-47E2-BD23-B76531146DED}">
      <dgm:prSet/>
      <dgm:spPr/>
      <dgm:t>
        <a:bodyPr/>
        <a:lstStyle/>
        <a:p>
          <a:endParaRPr lang="ru-RU"/>
        </a:p>
      </dgm:t>
    </dgm:pt>
    <dgm:pt modelId="{AC76C6D4-76C5-4539-855E-A4DEB3770394}" type="parTrans" cxnId="{F0F0B4B8-00ED-43A5-8798-8F2A2C04A6F9}">
      <dgm:prSet/>
      <dgm:spPr/>
      <dgm:t>
        <a:bodyPr/>
        <a:lstStyle/>
        <a:p>
          <a:endParaRPr lang="ru-RU"/>
        </a:p>
      </dgm:t>
    </dgm:pt>
    <dgm:pt modelId="{F47DBD8C-3BB4-4A12-97E7-29FC7037ECFE}" type="sibTrans" cxnId="{F0F0B4B8-00ED-43A5-8798-8F2A2C04A6F9}">
      <dgm:prSet/>
      <dgm:spPr/>
      <dgm:t>
        <a:bodyPr/>
        <a:lstStyle/>
        <a:p>
          <a:endParaRPr lang="ru-RU"/>
        </a:p>
      </dgm:t>
    </dgm:pt>
    <dgm:pt modelId="{860D21B8-033E-40D2-9211-834F0F2B6467}">
      <dgm:prSet/>
      <dgm:spPr/>
      <dgm:t>
        <a:bodyPr/>
        <a:lstStyle/>
        <a:p>
          <a:endParaRPr lang="ru-RU"/>
        </a:p>
      </dgm:t>
    </dgm:pt>
    <dgm:pt modelId="{E33546A3-09F6-49E5-82C1-4F954067DAC2}" type="parTrans" cxnId="{EB84B272-856E-4EC0-B7F0-CD56F707E146}">
      <dgm:prSet/>
      <dgm:spPr/>
      <dgm:t>
        <a:bodyPr/>
        <a:lstStyle/>
        <a:p>
          <a:endParaRPr lang="ru-RU"/>
        </a:p>
      </dgm:t>
    </dgm:pt>
    <dgm:pt modelId="{075304BD-5D18-4E20-A01E-424836AFAE72}" type="sibTrans" cxnId="{EB84B272-856E-4EC0-B7F0-CD56F707E146}">
      <dgm:prSet/>
      <dgm:spPr/>
      <dgm:t>
        <a:bodyPr/>
        <a:lstStyle/>
        <a:p>
          <a:endParaRPr lang="ru-RU"/>
        </a:p>
      </dgm:t>
    </dgm:pt>
    <dgm:pt modelId="{27F59200-9AF2-492A-AC3A-2FD95821E62A}">
      <dgm:prSet custT="1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3200" b="1" dirty="0" smtClean="0"/>
            <a:t>Советник по воспитанию</a:t>
          </a:r>
        </a:p>
        <a:p>
          <a:pPr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000" dirty="0"/>
        </a:p>
      </dgm:t>
    </dgm:pt>
    <dgm:pt modelId="{4C92CD00-87B5-4032-AB1D-D8FBDD9D43F8}" type="parTrans" cxnId="{813FDEE1-AF66-4F22-8187-CFE3E9B7E970}">
      <dgm:prSet/>
      <dgm:spPr/>
      <dgm:t>
        <a:bodyPr/>
        <a:lstStyle/>
        <a:p>
          <a:endParaRPr lang="ru-RU"/>
        </a:p>
      </dgm:t>
    </dgm:pt>
    <dgm:pt modelId="{8B4EE141-E2B5-4EE4-9EA1-D21D689B6224}" type="sibTrans" cxnId="{813FDEE1-AF66-4F22-8187-CFE3E9B7E970}">
      <dgm:prSet/>
      <dgm:spPr/>
      <dgm:t>
        <a:bodyPr/>
        <a:lstStyle/>
        <a:p>
          <a:endParaRPr lang="ru-RU"/>
        </a:p>
      </dgm:t>
    </dgm:pt>
    <dgm:pt modelId="{273427AA-6997-469A-A402-218C6FE7A3CA}">
      <dgm:prSet/>
      <dgm:spPr/>
      <dgm:t>
        <a:bodyPr/>
        <a:lstStyle/>
        <a:p>
          <a:endParaRPr lang="ru-RU"/>
        </a:p>
      </dgm:t>
    </dgm:pt>
    <dgm:pt modelId="{B24027CA-014C-443D-84BF-91F6EA4DDE69}" type="parTrans" cxnId="{B780BE12-1FD7-48EC-87CC-F84DEC716B3A}">
      <dgm:prSet/>
      <dgm:spPr/>
      <dgm:t>
        <a:bodyPr/>
        <a:lstStyle/>
        <a:p>
          <a:endParaRPr lang="ru-RU"/>
        </a:p>
      </dgm:t>
    </dgm:pt>
    <dgm:pt modelId="{0FEF128D-C92F-4579-B1AA-67A5C2B8F877}" type="sibTrans" cxnId="{B780BE12-1FD7-48EC-87CC-F84DEC716B3A}">
      <dgm:prSet/>
      <dgm:spPr/>
      <dgm:t>
        <a:bodyPr/>
        <a:lstStyle/>
        <a:p>
          <a:endParaRPr lang="ru-RU"/>
        </a:p>
      </dgm:t>
    </dgm:pt>
    <dgm:pt modelId="{2C3B8892-0199-426A-AF29-08655CB28458}">
      <dgm:prSet custT="1"/>
      <dgm:spPr/>
      <dgm:t>
        <a:bodyPr/>
        <a:lstStyle/>
        <a:p>
          <a:r>
            <a:rPr lang="ru-RU" sz="2000" b="1" dirty="0" smtClean="0"/>
            <a:t>Комната детских инициатив / Ученическое самоуправление / </a:t>
          </a:r>
          <a:r>
            <a:rPr lang="ru-RU" sz="1800" b="1" dirty="0" smtClean="0"/>
            <a:t>Детские и молодежные общественные объединения </a:t>
          </a:r>
          <a:r>
            <a:rPr lang="ru-RU" sz="1700" dirty="0" smtClean="0"/>
            <a:t>	</a:t>
          </a:r>
        </a:p>
      </dgm:t>
    </dgm:pt>
    <dgm:pt modelId="{6EF2B79B-4E45-4B9F-ACA0-7D3868FFF9E3}" type="parTrans" cxnId="{B8E0D1DA-CCE2-4FBE-A05A-469979FECC68}">
      <dgm:prSet/>
      <dgm:spPr/>
      <dgm:t>
        <a:bodyPr/>
        <a:lstStyle/>
        <a:p>
          <a:endParaRPr lang="ru-RU"/>
        </a:p>
      </dgm:t>
    </dgm:pt>
    <dgm:pt modelId="{D1692CBF-8A33-41BF-8150-0F46D70207C1}" type="sibTrans" cxnId="{B8E0D1DA-CCE2-4FBE-A05A-469979FECC68}">
      <dgm:prSet/>
      <dgm:spPr/>
      <dgm:t>
        <a:bodyPr/>
        <a:lstStyle/>
        <a:p>
          <a:endParaRPr lang="ru-RU"/>
        </a:p>
      </dgm:t>
    </dgm:pt>
    <dgm:pt modelId="{957EE786-2DE1-4414-B43F-5D652BB95BAB}">
      <dgm:prSet custT="1"/>
      <dgm:spPr/>
      <dgm:t>
        <a:bodyPr/>
        <a:lstStyle/>
        <a:p>
          <a:r>
            <a:rPr lang="ru-RU" sz="2000" b="1" dirty="0" smtClean="0"/>
            <a:t>Программы краеведения и школьного туризма</a:t>
          </a:r>
          <a:endParaRPr lang="ru-RU" sz="2000" b="1" dirty="0"/>
        </a:p>
      </dgm:t>
    </dgm:pt>
    <dgm:pt modelId="{88A25D43-FC9E-4B54-B670-4B42C9A7A1F7}" type="sibTrans" cxnId="{366DCC18-3CD0-4764-A04B-DEF55856FDC2}">
      <dgm:prSet/>
      <dgm:spPr/>
      <dgm:t>
        <a:bodyPr/>
        <a:lstStyle/>
        <a:p>
          <a:endParaRPr lang="ru-RU"/>
        </a:p>
      </dgm:t>
    </dgm:pt>
    <dgm:pt modelId="{1E3F6B18-5A77-457B-87FA-BA8C24E2D3A1}" type="parTrans" cxnId="{366DCC18-3CD0-4764-A04B-DEF55856FDC2}">
      <dgm:prSet/>
      <dgm:spPr/>
      <dgm:t>
        <a:bodyPr/>
        <a:lstStyle/>
        <a:p>
          <a:endParaRPr lang="ru-RU"/>
        </a:p>
      </dgm:t>
    </dgm:pt>
    <dgm:pt modelId="{1D5DC601-C849-495F-954E-B750C05A47E3}">
      <dgm:prSet/>
      <dgm:spPr/>
      <dgm:t>
        <a:bodyPr/>
        <a:lstStyle/>
        <a:p>
          <a:endParaRPr lang="ru-RU" dirty="0"/>
        </a:p>
      </dgm:t>
    </dgm:pt>
    <dgm:pt modelId="{B09A1CF7-94D9-4661-AFC3-C88A9513D31F}" type="sibTrans" cxnId="{66462742-42A5-4E45-93D8-5B75D6BB609E}">
      <dgm:prSet/>
      <dgm:spPr/>
      <dgm:t>
        <a:bodyPr/>
        <a:lstStyle/>
        <a:p>
          <a:endParaRPr lang="ru-RU"/>
        </a:p>
      </dgm:t>
    </dgm:pt>
    <dgm:pt modelId="{4E4A2902-1F59-4E1F-A7D5-EA4F9E177875}" type="parTrans" cxnId="{66462742-42A5-4E45-93D8-5B75D6BB609E}">
      <dgm:prSet/>
      <dgm:spPr/>
      <dgm:t>
        <a:bodyPr/>
        <a:lstStyle/>
        <a:p>
          <a:endParaRPr lang="ru-RU"/>
        </a:p>
      </dgm:t>
    </dgm:pt>
    <dgm:pt modelId="{B35BBBE3-E8D7-4947-A7F2-06EE96F0C359}" type="pres">
      <dgm:prSet presAssocID="{B6CB4049-2140-428B-8160-85D152608624}" presName="outer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4E33AB48-BD5B-4AA5-9866-2EFA3957E26A}" type="pres">
      <dgm:prSet presAssocID="{B6CB4049-2140-428B-8160-85D152608624}" presName="dummyMaxCanvas" presStyleCnt="0">
        <dgm:presLayoutVars/>
      </dgm:prSet>
      <dgm:spPr/>
    </dgm:pt>
    <dgm:pt modelId="{4879951B-A828-4F3D-B4E0-2C5D387846C2}" type="pres">
      <dgm:prSet presAssocID="{B6CB4049-2140-428B-8160-85D152608624}" presName="FiveNodes_1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E6F7CB6-0E51-40A5-AE66-0F40FE459289}" type="pres">
      <dgm:prSet presAssocID="{B6CB4049-2140-428B-8160-85D152608624}" presName="FiveNodes_2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34E1AAC-FE26-45F6-AB31-952C84062199}" type="pres">
      <dgm:prSet presAssocID="{B6CB4049-2140-428B-8160-85D152608624}" presName="FiveNodes_3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13078D6-164D-4E69-993F-BE63C8A2B122}" type="pres">
      <dgm:prSet presAssocID="{B6CB4049-2140-428B-8160-85D152608624}" presName="FiveNodes_4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4AC0CA0-D2A1-4E7E-8E72-899849A7B376}" type="pres">
      <dgm:prSet presAssocID="{B6CB4049-2140-428B-8160-85D152608624}" presName="FiveNodes_5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7BE8F37-1CE6-45B5-BBCE-A9D94253B438}" type="pres">
      <dgm:prSet presAssocID="{B6CB4049-2140-428B-8160-85D152608624}" presName="FiveConn_1-2" presStyleLbl="fgAccFollowNode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DA4CC41-505F-4340-8866-AB8DC2A133F0}" type="pres">
      <dgm:prSet presAssocID="{B6CB4049-2140-428B-8160-85D152608624}" presName="FiveConn_2-3" presStyleLbl="fgAccFollowNode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997A976-5B71-4ECE-BB53-B746933E4780}" type="pres">
      <dgm:prSet presAssocID="{B6CB4049-2140-428B-8160-85D152608624}" presName="FiveConn_3-4" presStyleLbl="fgAccFollowNode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7C46663-ED04-4DDE-BEB1-6202101D0E6D}" type="pres">
      <dgm:prSet presAssocID="{B6CB4049-2140-428B-8160-85D152608624}" presName="FiveConn_4-5" presStyleLbl="fgAccFollow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03050F7-DA98-451E-ABF4-4B46729502F5}" type="pres">
      <dgm:prSet presAssocID="{B6CB4049-2140-428B-8160-85D152608624}" presName="FiveNodes_1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9DD4491-FE5F-4EC6-873A-7B3E5B5EDE44}" type="pres">
      <dgm:prSet presAssocID="{B6CB4049-2140-428B-8160-85D152608624}" presName="FiveNodes_2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DC1568F-9529-446B-8510-9F41D479FDD2}" type="pres">
      <dgm:prSet presAssocID="{B6CB4049-2140-428B-8160-85D152608624}" presName="FiveNodes_3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300391D-02B3-4F0D-AD1B-AA9A777F4157}" type="pres">
      <dgm:prSet presAssocID="{B6CB4049-2140-428B-8160-85D152608624}" presName="FiveNodes_4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71160DD-4BFD-48F1-AAC5-4A38A94B2F37}" type="pres">
      <dgm:prSet presAssocID="{B6CB4049-2140-428B-8160-85D152608624}" presName="FiveNodes_5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867EA5FD-9C79-45AC-9C99-73DE8086D8B3}" type="presOf" srcId="{36A48E16-1184-4B42-888C-21C93DC963D6}" destId="{F997A976-5B71-4ECE-BB53-B746933E4780}" srcOrd="0" destOrd="0" presId="urn:microsoft.com/office/officeart/2005/8/layout/vProcess5"/>
    <dgm:cxn modelId="{B4C8BEA3-C658-470B-A5BB-280737C26AF3}" type="presOf" srcId="{75DE3168-601F-48B3-88CC-BEA9B1814974}" destId="{87BE8F37-1CE6-45B5-BBCE-A9D94253B438}" srcOrd="0" destOrd="0" presId="urn:microsoft.com/office/officeart/2005/8/layout/vProcess5"/>
    <dgm:cxn modelId="{F850E10B-B5B6-4209-A88E-84505643E983}" type="presOf" srcId="{CEDEEB38-A025-4E2A-AE15-3771664719B8}" destId="{4879951B-A828-4F3D-B4E0-2C5D387846C2}" srcOrd="0" destOrd="0" presId="urn:microsoft.com/office/officeart/2005/8/layout/vProcess5"/>
    <dgm:cxn modelId="{9518C9AA-645F-4B89-9F39-75997F02577D}" type="presOf" srcId="{263E536B-F9EB-46E4-9C34-BD4488764528}" destId="{CDC1568F-9529-446B-8510-9F41D479FDD2}" srcOrd="1" destOrd="0" presId="urn:microsoft.com/office/officeart/2005/8/layout/vProcess5"/>
    <dgm:cxn modelId="{366DCC18-3CD0-4764-A04B-DEF55856FDC2}" srcId="{B6CB4049-2140-428B-8160-85D152608624}" destId="{957EE786-2DE1-4414-B43F-5D652BB95BAB}" srcOrd="4" destOrd="0" parTransId="{1E3F6B18-5A77-457B-87FA-BA8C24E2D3A1}" sibTransId="{88A25D43-FC9E-4B54-B670-4B42C9A7A1F7}"/>
    <dgm:cxn modelId="{09E6C5F4-190A-4196-BE38-ED574B4A2763}" type="presOf" srcId="{2C3B8892-0199-426A-AF29-08655CB28458}" destId="{0300391D-02B3-4F0D-AD1B-AA9A777F4157}" srcOrd="1" destOrd="0" presId="urn:microsoft.com/office/officeart/2005/8/layout/vProcess5"/>
    <dgm:cxn modelId="{66462742-42A5-4E45-93D8-5B75D6BB609E}" srcId="{B6CB4049-2140-428B-8160-85D152608624}" destId="{1D5DC601-C849-495F-954E-B750C05A47E3}" srcOrd="5" destOrd="0" parTransId="{4E4A2902-1F59-4E1F-A7D5-EA4F9E177875}" sibTransId="{B09A1CF7-94D9-4661-AFC3-C88A9513D31F}"/>
    <dgm:cxn modelId="{E4D1BE33-9166-499C-A5B1-45F72EAEA482}" type="presOf" srcId="{957EE786-2DE1-4414-B43F-5D652BB95BAB}" destId="{771160DD-4BFD-48F1-AAC5-4A38A94B2F37}" srcOrd="1" destOrd="0" presId="urn:microsoft.com/office/officeart/2005/8/layout/vProcess5"/>
    <dgm:cxn modelId="{268B08D2-532D-4A3D-9430-04F51B179761}" type="presOf" srcId="{27F59200-9AF2-492A-AC3A-2FD95821E62A}" destId="{AE6F7CB6-0E51-40A5-AE66-0F40FE459289}" srcOrd="0" destOrd="0" presId="urn:microsoft.com/office/officeart/2005/8/layout/vProcess5"/>
    <dgm:cxn modelId="{A541F741-359B-4BE9-905B-22E79983C3FB}" type="presOf" srcId="{B6CB4049-2140-428B-8160-85D152608624}" destId="{B35BBBE3-E8D7-4947-A7F2-06EE96F0C359}" srcOrd="0" destOrd="0" presId="urn:microsoft.com/office/officeart/2005/8/layout/vProcess5"/>
    <dgm:cxn modelId="{9D0DCCA7-83EA-4E56-8AEE-3A4A68B05D49}" srcId="{B6CB4049-2140-428B-8160-85D152608624}" destId="{CEDEEB38-A025-4E2A-AE15-3771664719B8}" srcOrd="0" destOrd="0" parTransId="{837BA77E-65CE-4C39-9864-2A67CB495AAA}" sibTransId="{75DE3168-601F-48B3-88CC-BEA9B1814974}"/>
    <dgm:cxn modelId="{B780BE12-1FD7-48EC-87CC-F84DEC716B3A}" srcId="{B6CB4049-2140-428B-8160-85D152608624}" destId="{273427AA-6997-469A-A402-218C6FE7A3CA}" srcOrd="6" destOrd="0" parTransId="{B24027CA-014C-443D-84BF-91F6EA4DDE69}" sibTransId="{0FEF128D-C92F-4579-B1AA-67A5C2B8F877}"/>
    <dgm:cxn modelId="{47774A2D-C5E1-46F8-8B1A-9C9FEC4730D4}" type="presOf" srcId="{8B4EE141-E2B5-4EE4-9EA1-D21D689B6224}" destId="{2DA4CC41-505F-4340-8866-AB8DC2A133F0}" srcOrd="0" destOrd="0" presId="urn:microsoft.com/office/officeart/2005/8/layout/vProcess5"/>
    <dgm:cxn modelId="{BF221E35-0FAC-486F-A663-01228EDA8183}" type="presOf" srcId="{2C3B8892-0199-426A-AF29-08655CB28458}" destId="{213078D6-164D-4E69-993F-BE63C8A2B122}" srcOrd="0" destOrd="0" presId="urn:microsoft.com/office/officeart/2005/8/layout/vProcess5"/>
    <dgm:cxn modelId="{F0F0B4B8-00ED-43A5-8798-8F2A2C04A6F9}" srcId="{B6CB4049-2140-428B-8160-85D152608624}" destId="{85E566A6-53E2-47E2-BD23-B76531146DED}" srcOrd="7" destOrd="0" parTransId="{AC76C6D4-76C5-4539-855E-A4DEB3770394}" sibTransId="{F47DBD8C-3BB4-4A12-97E7-29FC7037ECFE}"/>
    <dgm:cxn modelId="{80923104-ECCE-49F9-8AA5-B2012D36A6AD}" type="presOf" srcId="{CEDEEB38-A025-4E2A-AE15-3771664719B8}" destId="{803050F7-DA98-451E-ABF4-4B46729502F5}" srcOrd="1" destOrd="0" presId="urn:microsoft.com/office/officeart/2005/8/layout/vProcess5"/>
    <dgm:cxn modelId="{344DCA46-2D0F-4707-91D1-91ECC6AC36CB}" type="presOf" srcId="{957EE786-2DE1-4414-B43F-5D652BB95BAB}" destId="{D4AC0CA0-D2A1-4E7E-8E72-899849A7B376}" srcOrd="0" destOrd="0" presId="urn:microsoft.com/office/officeart/2005/8/layout/vProcess5"/>
    <dgm:cxn modelId="{813FDEE1-AF66-4F22-8187-CFE3E9B7E970}" srcId="{B6CB4049-2140-428B-8160-85D152608624}" destId="{27F59200-9AF2-492A-AC3A-2FD95821E62A}" srcOrd="1" destOrd="0" parTransId="{4C92CD00-87B5-4032-AB1D-D8FBDD9D43F8}" sibTransId="{8B4EE141-E2B5-4EE4-9EA1-D21D689B6224}"/>
    <dgm:cxn modelId="{F0E2A051-60C9-4A37-B0A2-F45B112DD30E}" type="presOf" srcId="{D1692CBF-8A33-41BF-8150-0F46D70207C1}" destId="{F7C46663-ED04-4DDE-BEB1-6202101D0E6D}" srcOrd="0" destOrd="0" presId="urn:microsoft.com/office/officeart/2005/8/layout/vProcess5"/>
    <dgm:cxn modelId="{AE6F5A59-0BF8-4FDB-9043-9CD1B16F6D1B}" srcId="{B6CB4049-2140-428B-8160-85D152608624}" destId="{263E536B-F9EB-46E4-9C34-BD4488764528}" srcOrd="2" destOrd="0" parTransId="{8F35D72C-DB1D-42CD-B08C-6183D63A3FBD}" sibTransId="{36A48E16-1184-4B42-888C-21C93DC963D6}"/>
    <dgm:cxn modelId="{37453459-821E-4E89-BE34-0580075F09AF}" srcId="{B6CB4049-2140-428B-8160-85D152608624}" destId="{3C1E22E0-91B3-4739-B233-5A842BFE0C77}" srcOrd="8" destOrd="0" parTransId="{79ED034E-8A6C-4621-8BB3-5DD5AF86B8D0}" sibTransId="{CCB1C558-F943-47E0-9FA8-F2762E60D65E}"/>
    <dgm:cxn modelId="{EB84B272-856E-4EC0-B7F0-CD56F707E146}" srcId="{B6CB4049-2140-428B-8160-85D152608624}" destId="{860D21B8-033E-40D2-9211-834F0F2B6467}" srcOrd="9" destOrd="0" parTransId="{E33546A3-09F6-49E5-82C1-4F954067DAC2}" sibTransId="{075304BD-5D18-4E20-A01E-424836AFAE72}"/>
    <dgm:cxn modelId="{89C7CE96-EF00-4A6E-B7C4-48239A601EC8}" type="presOf" srcId="{27F59200-9AF2-492A-AC3A-2FD95821E62A}" destId="{19DD4491-FE5F-4EC6-873A-7B3E5B5EDE44}" srcOrd="1" destOrd="0" presId="urn:microsoft.com/office/officeart/2005/8/layout/vProcess5"/>
    <dgm:cxn modelId="{530C7142-80A7-4CA0-8768-80289E922F9F}" type="presOf" srcId="{263E536B-F9EB-46E4-9C34-BD4488764528}" destId="{034E1AAC-FE26-45F6-AB31-952C84062199}" srcOrd="0" destOrd="0" presId="urn:microsoft.com/office/officeart/2005/8/layout/vProcess5"/>
    <dgm:cxn modelId="{B8E0D1DA-CCE2-4FBE-A05A-469979FECC68}" srcId="{B6CB4049-2140-428B-8160-85D152608624}" destId="{2C3B8892-0199-426A-AF29-08655CB28458}" srcOrd="3" destOrd="0" parTransId="{6EF2B79B-4E45-4B9F-ACA0-7D3868FFF9E3}" sibTransId="{D1692CBF-8A33-41BF-8150-0F46D70207C1}"/>
    <dgm:cxn modelId="{B41900B9-3437-4826-AD13-912D14349115}" type="presParOf" srcId="{B35BBBE3-E8D7-4947-A7F2-06EE96F0C359}" destId="{4E33AB48-BD5B-4AA5-9866-2EFA3957E26A}" srcOrd="0" destOrd="0" presId="urn:microsoft.com/office/officeart/2005/8/layout/vProcess5"/>
    <dgm:cxn modelId="{E8F5F40C-A099-4FC0-BE4C-A0C32649917A}" type="presParOf" srcId="{B35BBBE3-E8D7-4947-A7F2-06EE96F0C359}" destId="{4879951B-A828-4F3D-B4E0-2C5D387846C2}" srcOrd="1" destOrd="0" presId="urn:microsoft.com/office/officeart/2005/8/layout/vProcess5"/>
    <dgm:cxn modelId="{14A16EA8-A27E-4FDA-9933-045757420430}" type="presParOf" srcId="{B35BBBE3-E8D7-4947-A7F2-06EE96F0C359}" destId="{AE6F7CB6-0E51-40A5-AE66-0F40FE459289}" srcOrd="2" destOrd="0" presId="urn:microsoft.com/office/officeart/2005/8/layout/vProcess5"/>
    <dgm:cxn modelId="{01F3EA7B-C6F1-4A49-A5C9-645E4314FA87}" type="presParOf" srcId="{B35BBBE3-E8D7-4947-A7F2-06EE96F0C359}" destId="{034E1AAC-FE26-45F6-AB31-952C84062199}" srcOrd="3" destOrd="0" presId="urn:microsoft.com/office/officeart/2005/8/layout/vProcess5"/>
    <dgm:cxn modelId="{F319D06A-ED62-4C4C-A294-104F71477386}" type="presParOf" srcId="{B35BBBE3-E8D7-4947-A7F2-06EE96F0C359}" destId="{213078D6-164D-4E69-993F-BE63C8A2B122}" srcOrd="4" destOrd="0" presId="urn:microsoft.com/office/officeart/2005/8/layout/vProcess5"/>
    <dgm:cxn modelId="{454CA5DF-A4A6-41EC-A132-AD89FAA80544}" type="presParOf" srcId="{B35BBBE3-E8D7-4947-A7F2-06EE96F0C359}" destId="{D4AC0CA0-D2A1-4E7E-8E72-899849A7B376}" srcOrd="5" destOrd="0" presId="urn:microsoft.com/office/officeart/2005/8/layout/vProcess5"/>
    <dgm:cxn modelId="{3B84EBD2-E6B2-45CA-9937-6713F6B0FC1E}" type="presParOf" srcId="{B35BBBE3-E8D7-4947-A7F2-06EE96F0C359}" destId="{87BE8F37-1CE6-45B5-BBCE-A9D94253B438}" srcOrd="6" destOrd="0" presId="urn:microsoft.com/office/officeart/2005/8/layout/vProcess5"/>
    <dgm:cxn modelId="{5E1B8285-9E9A-42AC-B769-9FCD03B052A0}" type="presParOf" srcId="{B35BBBE3-E8D7-4947-A7F2-06EE96F0C359}" destId="{2DA4CC41-505F-4340-8866-AB8DC2A133F0}" srcOrd="7" destOrd="0" presId="urn:microsoft.com/office/officeart/2005/8/layout/vProcess5"/>
    <dgm:cxn modelId="{75EC08A6-789F-4D74-860F-18FE06549FDE}" type="presParOf" srcId="{B35BBBE3-E8D7-4947-A7F2-06EE96F0C359}" destId="{F997A976-5B71-4ECE-BB53-B746933E4780}" srcOrd="8" destOrd="0" presId="urn:microsoft.com/office/officeart/2005/8/layout/vProcess5"/>
    <dgm:cxn modelId="{65F4FDC3-4D94-4A86-9FF4-05EE3CD89A54}" type="presParOf" srcId="{B35BBBE3-E8D7-4947-A7F2-06EE96F0C359}" destId="{F7C46663-ED04-4DDE-BEB1-6202101D0E6D}" srcOrd="9" destOrd="0" presId="urn:microsoft.com/office/officeart/2005/8/layout/vProcess5"/>
    <dgm:cxn modelId="{8BBDCEF0-C03D-415C-A603-B4DCCF4AAC4D}" type="presParOf" srcId="{B35BBBE3-E8D7-4947-A7F2-06EE96F0C359}" destId="{803050F7-DA98-451E-ABF4-4B46729502F5}" srcOrd="10" destOrd="0" presId="urn:microsoft.com/office/officeart/2005/8/layout/vProcess5"/>
    <dgm:cxn modelId="{7A9C63A9-3F2E-4A93-A02F-F39C453D74B1}" type="presParOf" srcId="{B35BBBE3-E8D7-4947-A7F2-06EE96F0C359}" destId="{19DD4491-FE5F-4EC6-873A-7B3E5B5EDE44}" srcOrd="11" destOrd="0" presId="urn:microsoft.com/office/officeart/2005/8/layout/vProcess5"/>
    <dgm:cxn modelId="{E8559DA6-B529-4475-88EE-AFA26156AC5C}" type="presParOf" srcId="{B35BBBE3-E8D7-4947-A7F2-06EE96F0C359}" destId="{CDC1568F-9529-446B-8510-9F41D479FDD2}" srcOrd="12" destOrd="0" presId="urn:microsoft.com/office/officeart/2005/8/layout/vProcess5"/>
    <dgm:cxn modelId="{7D8C00C4-8FC8-4DB6-8CF8-D850316670AD}" type="presParOf" srcId="{B35BBBE3-E8D7-4947-A7F2-06EE96F0C359}" destId="{0300391D-02B3-4F0D-AD1B-AA9A777F4157}" srcOrd="13" destOrd="0" presId="urn:microsoft.com/office/officeart/2005/8/layout/vProcess5"/>
    <dgm:cxn modelId="{72AE0907-4F67-4CE7-89BB-06EDACC65434}" type="presParOf" srcId="{B35BBBE3-E8D7-4947-A7F2-06EE96F0C359}" destId="{771160DD-4BFD-48F1-AAC5-4A38A94B2F37}" srcOrd="14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625A420-1F80-43A5-9240-00424721FC23}">
      <dsp:nvSpPr>
        <dsp:cNvPr id="0" name=""/>
        <dsp:cNvSpPr/>
      </dsp:nvSpPr>
      <dsp:spPr>
        <a:xfrm>
          <a:off x="-5939756" y="-909532"/>
          <a:ext cx="7075648" cy="7075648"/>
        </a:xfrm>
        <a:prstGeom prst="blockArc">
          <a:avLst>
            <a:gd name="adj1" fmla="val 18900000"/>
            <a:gd name="adj2" fmla="val 2700000"/>
            <a:gd name="adj3" fmla="val 305"/>
          </a:avLst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3AB5DF8-85CF-4A69-9D07-3365CE9A147A}">
      <dsp:nvSpPr>
        <dsp:cNvPr id="0" name=""/>
        <dsp:cNvSpPr/>
      </dsp:nvSpPr>
      <dsp:spPr>
        <a:xfrm>
          <a:off x="368749" y="144015"/>
          <a:ext cx="8202035" cy="66761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bg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79189" tIns="45720" rIns="45720" bIns="45720" numCol="1" spcCol="1270" anchor="ctr" anchorCtr="0">
          <a:noAutofit/>
        </a:bodyPr>
        <a:lstStyle/>
        <a:p>
          <a:pPr marL="0" marR="0" lvl="0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ru-RU" sz="1800" b="1" i="0" kern="1200" dirty="0" smtClean="0">
            <a:ln w="12700">
              <a:noFill/>
              <a:prstDash val="solid"/>
            </a:ln>
            <a:solidFill>
              <a:schemeClr val="bg1"/>
            </a:solidFill>
            <a:effectLst/>
            <a:latin typeface="+mn-lt"/>
            <a:cs typeface="Arial" panose="020B0604020202020204" pitchFamily="34" charset="0"/>
          </a:endParaRPr>
        </a:p>
        <a:p>
          <a:pPr marL="0" marR="0" lvl="0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800" b="1" i="0" kern="1200" dirty="0" smtClean="0">
              <a:ln w="12700">
                <a:noFill/>
                <a:prstDash val="solid"/>
              </a:ln>
              <a:solidFill>
                <a:schemeClr val="bg1"/>
              </a:solidFill>
              <a:effectLst/>
              <a:latin typeface="+mn-lt"/>
              <a:cs typeface="Arial" panose="020B0604020202020204" pitchFamily="34" charset="0"/>
            </a:rPr>
            <a:t>Единые примерные рабочие программы, единое календарно-тематическое планирование</a:t>
          </a:r>
        </a:p>
        <a:p>
          <a:pPr lvl="0" defTabSz="1866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300" kern="1200" dirty="0"/>
        </a:p>
      </dsp:txBody>
      <dsp:txXfrm>
        <a:off x="368749" y="144015"/>
        <a:ext cx="8202035" cy="667616"/>
      </dsp:txXfrm>
    </dsp:sp>
    <dsp:sp modelId="{E5DC5169-6B2A-405B-B1D9-CCDC63AE770F}">
      <dsp:nvSpPr>
        <dsp:cNvPr id="0" name=""/>
        <dsp:cNvSpPr/>
      </dsp:nvSpPr>
      <dsp:spPr>
        <a:xfrm>
          <a:off x="70175" y="179249"/>
          <a:ext cx="597147" cy="597147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8DC22D3-4BFD-477D-827F-27CDCB73D785}">
      <dsp:nvSpPr>
        <dsp:cNvPr id="0" name=""/>
        <dsp:cNvSpPr/>
      </dsp:nvSpPr>
      <dsp:spPr>
        <a:xfrm>
          <a:off x="801366" y="955962"/>
          <a:ext cx="7769418" cy="47771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79189" tIns="45720" rIns="45720" bIns="4572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ln w="12700">
                <a:noFill/>
                <a:prstDash val="solid"/>
              </a:ln>
              <a:solidFill>
                <a:schemeClr val="bg1"/>
              </a:solidFill>
              <a:latin typeface="+mn-lt"/>
              <a:cs typeface="Arial" panose="020B0604020202020204" pitchFamily="34" charset="0"/>
            </a:rPr>
            <a:t>Единые подходы к составлению расписания уроков</a:t>
          </a:r>
          <a:endParaRPr lang="ru-RU" sz="1800" kern="1200" dirty="0">
            <a:ln w="12700">
              <a:noFill/>
              <a:prstDash val="solid"/>
            </a:ln>
            <a:solidFill>
              <a:schemeClr val="bg1"/>
            </a:solidFill>
            <a:latin typeface="+mn-lt"/>
          </a:endParaRPr>
        </a:p>
      </dsp:txBody>
      <dsp:txXfrm>
        <a:off x="801366" y="955962"/>
        <a:ext cx="7769418" cy="477718"/>
      </dsp:txXfrm>
    </dsp:sp>
    <dsp:sp modelId="{D50455EC-9F1D-4186-A870-840AAC5EF63C}">
      <dsp:nvSpPr>
        <dsp:cNvPr id="0" name=""/>
        <dsp:cNvSpPr/>
      </dsp:nvSpPr>
      <dsp:spPr>
        <a:xfrm>
          <a:off x="502792" y="896247"/>
          <a:ext cx="597147" cy="597147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A91EBA9-2933-440B-8743-A90B11CD68C2}">
      <dsp:nvSpPr>
        <dsp:cNvPr id="0" name=""/>
        <dsp:cNvSpPr/>
      </dsp:nvSpPr>
      <dsp:spPr>
        <a:xfrm>
          <a:off x="1038438" y="1672434"/>
          <a:ext cx="7532346" cy="47771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79189" tIns="40640" rIns="40640" bIns="4064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ru-RU" sz="1600" b="1" kern="1200" dirty="0" smtClean="0">
            <a:ln w="12700">
              <a:noFill/>
              <a:prstDash val="solid"/>
            </a:ln>
            <a:solidFill>
              <a:schemeClr val="bg1"/>
            </a:solidFill>
            <a:latin typeface="Arial" panose="020B0604020202020204" pitchFamily="34" charset="0"/>
            <a:cs typeface="Arial" panose="020B0604020202020204" pitchFamily="34" charset="0"/>
          </a:endParaRPr>
        </a:p>
        <a:p>
          <a:pPr marL="0" marR="0" lvl="0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800" b="1" kern="1200" dirty="0" smtClean="0">
              <a:ln w="12700">
                <a:noFill/>
                <a:prstDash val="solid"/>
              </a:ln>
              <a:solidFill>
                <a:schemeClr val="bg1"/>
              </a:solidFill>
              <a:latin typeface="+mn-lt"/>
              <a:cs typeface="Arial" panose="020B0604020202020204" pitchFamily="34" charset="0"/>
            </a:rPr>
            <a:t>Объективная </a:t>
          </a:r>
          <a:r>
            <a:rPr lang="ru-RU" sz="1800" b="1" kern="1200" dirty="0" err="1" smtClean="0">
              <a:ln w="12700">
                <a:noFill/>
                <a:prstDash val="solid"/>
              </a:ln>
              <a:solidFill>
                <a:schemeClr val="bg1"/>
              </a:solidFill>
              <a:latin typeface="+mn-lt"/>
              <a:cs typeface="Arial" panose="020B0604020202020204" pitchFamily="34" charset="0"/>
            </a:rPr>
            <a:t>внутришкольная</a:t>
          </a:r>
          <a:r>
            <a:rPr lang="ru-RU" sz="1800" b="1" kern="1200" dirty="0" smtClean="0">
              <a:ln w="12700">
                <a:noFill/>
                <a:prstDash val="solid"/>
              </a:ln>
              <a:solidFill>
                <a:schemeClr val="bg1"/>
              </a:solidFill>
              <a:latin typeface="+mn-lt"/>
              <a:cs typeface="Arial" panose="020B0604020202020204" pitchFamily="34" charset="0"/>
            </a:rPr>
            <a:t> система оценивания </a:t>
          </a:r>
        </a:p>
        <a:p>
          <a:pPr lvl="0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kern="1200" dirty="0"/>
        </a:p>
      </dsp:txBody>
      <dsp:txXfrm>
        <a:off x="1038438" y="1672434"/>
        <a:ext cx="7532346" cy="477718"/>
      </dsp:txXfrm>
    </dsp:sp>
    <dsp:sp modelId="{9F41FB8B-0CD3-45E1-9F30-93D1CAFF1F99}">
      <dsp:nvSpPr>
        <dsp:cNvPr id="0" name=""/>
        <dsp:cNvSpPr/>
      </dsp:nvSpPr>
      <dsp:spPr>
        <a:xfrm>
          <a:off x="739864" y="1612719"/>
          <a:ext cx="597147" cy="597147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D0D3BDA-9737-4175-9AB9-F0521BC173C3}">
      <dsp:nvSpPr>
        <dsp:cNvPr id="0" name=""/>
        <dsp:cNvSpPr/>
      </dsp:nvSpPr>
      <dsp:spPr>
        <a:xfrm>
          <a:off x="1114132" y="2389432"/>
          <a:ext cx="7456651" cy="47771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79189" tIns="45720" rIns="45720" bIns="4572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ln w="12700">
                <a:noFill/>
                <a:prstDash val="solid"/>
              </a:ln>
              <a:solidFill>
                <a:schemeClr val="bg1"/>
              </a:solidFill>
              <a:effectLst/>
              <a:latin typeface="+mn-lt"/>
              <a:cs typeface="Arial" panose="020B0604020202020204" pitchFamily="34" charset="0"/>
            </a:rPr>
            <a:t>Единые рекомендации по контрольным работам и домашним задан</a:t>
          </a:r>
          <a:r>
            <a:rPr lang="ru-RU" sz="1800" b="1" kern="1200" dirty="0" smtClean="0">
              <a:ln w="0">
                <a:noFill/>
                <a:prstDash val="solid"/>
              </a:ln>
              <a:solidFill>
                <a:schemeClr val="bg1"/>
              </a:solidFill>
              <a:effectLst/>
              <a:latin typeface="+mn-lt"/>
              <a:cs typeface="Arial" panose="020B0604020202020204" pitchFamily="34" charset="0"/>
            </a:rPr>
            <a:t>иям</a:t>
          </a:r>
          <a:endParaRPr lang="ru-RU" sz="1800" kern="1200" dirty="0">
            <a:ln w="0">
              <a:noFill/>
              <a:prstDash val="solid"/>
            </a:ln>
            <a:solidFill>
              <a:schemeClr val="bg1"/>
            </a:solidFill>
            <a:effectLst/>
            <a:latin typeface="+mn-lt"/>
          </a:endParaRPr>
        </a:p>
      </dsp:txBody>
      <dsp:txXfrm>
        <a:off x="1114132" y="2389432"/>
        <a:ext cx="7456651" cy="477718"/>
      </dsp:txXfrm>
    </dsp:sp>
    <dsp:sp modelId="{43D4A34B-77FA-4608-AFC2-D8090FD667D7}">
      <dsp:nvSpPr>
        <dsp:cNvPr id="0" name=""/>
        <dsp:cNvSpPr/>
      </dsp:nvSpPr>
      <dsp:spPr>
        <a:xfrm>
          <a:off x="815559" y="2329718"/>
          <a:ext cx="597147" cy="597147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F6B8941-BC32-49FE-885B-EA09AA8AF98F}">
      <dsp:nvSpPr>
        <dsp:cNvPr id="0" name=""/>
        <dsp:cNvSpPr/>
      </dsp:nvSpPr>
      <dsp:spPr>
        <a:xfrm>
          <a:off x="1008082" y="3168352"/>
          <a:ext cx="7532346" cy="47771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79189" tIns="45720" rIns="45720" bIns="45720" numCol="1" spcCol="1270" anchor="ctr" anchorCtr="0">
          <a:noAutofit/>
          <a:scene3d>
            <a:camera prst="orthographicFront"/>
            <a:lightRig rig="threePt" dir="t"/>
          </a:scene3d>
          <a:sp3d contourW="12700">
            <a:contourClr>
              <a:schemeClr val="bg1"/>
            </a:contourClr>
          </a:sp3d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chemeClr val="bg1"/>
              </a:solidFill>
              <a:effectLst/>
              <a:latin typeface="+mn-lt"/>
            </a:rPr>
            <a:t>Единая линейка учебников</a:t>
          </a:r>
          <a:endParaRPr lang="ru-RU" sz="1800" b="1" kern="1200" dirty="0">
            <a:solidFill>
              <a:schemeClr val="bg1"/>
            </a:solidFill>
            <a:effectLst/>
            <a:latin typeface="+mn-lt"/>
          </a:endParaRPr>
        </a:p>
      </dsp:txBody>
      <dsp:txXfrm>
        <a:off x="1008082" y="3168352"/>
        <a:ext cx="7532346" cy="477718"/>
      </dsp:txXfrm>
    </dsp:sp>
    <dsp:sp modelId="{2CE5E59D-C4AA-4C10-918A-3CDAC85D9E6B}">
      <dsp:nvSpPr>
        <dsp:cNvPr id="0" name=""/>
        <dsp:cNvSpPr/>
      </dsp:nvSpPr>
      <dsp:spPr>
        <a:xfrm>
          <a:off x="739864" y="3046716"/>
          <a:ext cx="597147" cy="597147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F34CF2D-F51F-46D3-8759-A37DC40F7A8A}">
      <dsp:nvSpPr>
        <dsp:cNvPr id="0" name=""/>
        <dsp:cNvSpPr/>
      </dsp:nvSpPr>
      <dsp:spPr>
        <a:xfrm>
          <a:off x="792353" y="3801205"/>
          <a:ext cx="7769418" cy="47771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79189" tIns="45720" rIns="45720" bIns="4572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latin typeface="+mn-lt"/>
            </a:rPr>
            <a:t>Примерные углубленные программы (с 7 класса)</a:t>
          </a:r>
          <a:endParaRPr lang="ru-RU" sz="1800" b="1" kern="1200" dirty="0">
            <a:latin typeface="+mn-lt"/>
          </a:endParaRPr>
        </a:p>
      </dsp:txBody>
      <dsp:txXfrm>
        <a:off x="792353" y="3801205"/>
        <a:ext cx="7769418" cy="477718"/>
      </dsp:txXfrm>
    </dsp:sp>
    <dsp:sp modelId="{51002797-FC13-45EE-B081-D8B1FDC71E0E}">
      <dsp:nvSpPr>
        <dsp:cNvPr id="0" name=""/>
        <dsp:cNvSpPr/>
      </dsp:nvSpPr>
      <dsp:spPr>
        <a:xfrm>
          <a:off x="502792" y="3763188"/>
          <a:ext cx="597147" cy="597147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FBD9FE5-335F-4B41-9F43-8CCD856BD619}">
      <dsp:nvSpPr>
        <dsp:cNvPr id="0" name=""/>
        <dsp:cNvSpPr/>
      </dsp:nvSpPr>
      <dsp:spPr>
        <a:xfrm>
          <a:off x="368749" y="4539901"/>
          <a:ext cx="8202035" cy="47771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79189" tIns="45720" rIns="45720" bIns="4572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/>
            <a:t>Проектная и исследовательская деятельность</a:t>
          </a:r>
          <a:endParaRPr lang="ru-RU" sz="1800" b="1" kern="1200" dirty="0"/>
        </a:p>
      </dsp:txBody>
      <dsp:txXfrm>
        <a:off x="368749" y="4539901"/>
        <a:ext cx="8202035" cy="477718"/>
      </dsp:txXfrm>
    </dsp:sp>
    <dsp:sp modelId="{43AB21A3-B21B-4F17-B146-718986C53A16}">
      <dsp:nvSpPr>
        <dsp:cNvPr id="0" name=""/>
        <dsp:cNvSpPr/>
      </dsp:nvSpPr>
      <dsp:spPr>
        <a:xfrm>
          <a:off x="70175" y="4480186"/>
          <a:ext cx="597147" cy="597147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029BC72-75DC-4078-B830-CC1CF12A3C12}">
      <dsp:nvSpPr>
        <dsp:cNvPr id="0" name=""/>
        <dsp:cNvSpPr/>
      </dsp:nvSpPr>
      <dsp:spPr>
        <a:xfrm>
          <a:off x="0" y="288034"/>
          <a:ext cx="6840760" cy="1008106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3200" b="1" kern="1200" dirty="0" smtClean="0"/>
            <a:t>Советник по воспитанию</a:t>
          </a:r>
        </a:p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000" kern="1200" dirty="0"/>
        </a:p>
      </dsp:txBody>
      <dsp:txXfrm>
        <a:off x="29526" y="317560"/>
        <a:ext cx="6781708" cy="949054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2ECA9AB-FE4C-487A-9C69-8841E5866DD3}">
      <dsp:nvSpPr>
        <dsp:cNvPr id="0" name=""/>
        <dsp:cNvSpPr/>
      </dsp:nvSpPr>
      <dsp:spPr>
        <a:xfrm>
          <a:off x="0" y="259232"/>
          <a:ext cx="6462971" cy="972108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kern="1200" dirty="0" smtClean="0"/>
            <a:t>Государственная символика </a:t>
          </a:r>
        </a:p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kern="1200" dirty="0" smtClean="0"/>
            <a:t>(флаг, герб, гимн) </a:t>
          </a:r>
          <a:endParaRPr lang="ru-RU" sz="2800" b="1" kern="1200" dirty="0"/>
        </a:p>
      </dsp:txBody>
      <dsp:txXfrm>
        <a:off x="28472" y="287704"/>
        <a:ext cx="6406027" cy="915164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4C3D7DE-9717-4252-836D-B6A1667E4372}">
      <dsp:nvSpPr>
        <dsp:cNvPr id="0" name=""/>
        <dsp:cNvSpPr/>
      </dsp:nvSpPr>
      <dsp:spPr>
        <a:xfrm>
          <a:off x="664273" y="0"/>
          <a:ext cx="7528436" cy="5112568"/>
        </a:xfrm>
        <a:prstGeom prst="rightArrow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prstMaterial="plastic"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A8F8099-5F97-4739-9AA5-B5087E36C359}">
      <dsp:nvSpPr>
        <dsp:cNvPr id="0" name=""/>
        <dsp:cNvSpPr/>
      </dsp:nvSpPr>
      <dsp:spPr>
        <a:xfrm>
          <a:off x="2833" y="1533770"/>
          <a:ext cx="1816373" cy="2045027"/>
        </a:xfrm>
        <a:prstGeom prst="roundRect">
          <a:avLst/>
        </a:prstGeom>
        <a:solidFill>
          <a:schemeClr val="accent6">
            <a:lumMod val="5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Система </a:t>
          </a:r>
          <a:r>
            <a:rPr lang="ru-RU" sz="1400" b="1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профпроб</a:t>
          </a:r>
          <a:r>
            <a:rPr lang="ru-RU" sz="14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</a:p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в разных профессиях</a:t>
          </a:r>
          <a:endParaRPr lang="ru-RU" sz="1400" b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91501" y="1622438"/>
        <a:ext cx="1639037" cy="1867691"/>
      </dsp:txXfrm>
    </dsp:sp>
    <dsp:sp modelId="{6445A5FE-E42F-451E-AEA1-2F0EB5140E0F}">
      <dsp:nvSpPr>
        <dsp:cNvPr id="0" name=""/>
        <dsp:cNvSpPr/>
      </dsp:nvSpPr>
      <dsp:spPr>
        <a:xfrm>
          <a:off x="2121936" y="1440159"/>
          <a:ext cx="2320290" cy="2232249"/>
        </a:xfrm>
        <a:prstGeom prst="roundRect">
          <a:avLst/>
        </a:prstGeom>
        <a:solidFill>
          <a:schemeClr val="accent5">
            <a:lumMod val="5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Тематические экскурсии и события с участием профессиональных сообществ, бизнеса – региональный проект «Живи, учись и работай во Владимирской области»</a:t>
          </a:r>
          <a:endParaRPr lang="ru-RU" sz="1400" b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2230905" y="1549128"/>
        <a:ext cx="2102352" cy="2014311"/>
      </dsp:txXfrm>
    </dsp:sp>
    <dsp:sp modelId="{A33BE302-3B4D-413B-8122-ABEC4D916FE1}">
      <dsp:nvSpPr>
        <dsp:cNvPr id="0" name=""/>
        <dsp:cNvSpPr/>
      </dsp:nvSpPr>
      <dsp:spPr>
        <a:xfrm>
          <a:off x="4744955" y="1533770"/>
          <a:ext cx="1816373" cy="2045027"/>
        </a:xfrm>
        <a:prstGeom prst="roundRect">
          <a:avLst/>
        </a:prstGeom>
        <a:solidFill>
          <a:schemeClr val="accent3">
            <a:lumMod val="75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Современный модульный курс «Технологии» - платформа технологического образования, кластер формирования метапредметных результатов</a:t>
          </a:r>
          <a:endParaRPr lang="ru-RU" sz="1400" b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4833623" y="1622438"/>
        <a:ext cx="1639037" cy="1867691"/>
      </dsp:txXfrm>
    </dsp:sp>
    <dsp:sp modelId="{D751CACD-B452-47E7-BC1B-BF800E07904C}">
      <dsp:nvSpPr>
        <dsp:cNvPr id="0" name=""/>
        <dsp:cNvSpPr/>
      </dsp:nvSpPr>
      <dsp:spPr>
        <a:xfrm>
          <a:off x="6864058" y="1440159"/>
          <a:ext cx="1990091" cy="2232249"/>
        </a:xfrm>
        <a:prstGeom prst="roundRect">
          <a:avLst/>
        </a:prstGeom>
        <a:solidFill>
          <a:srgbClr val="00B05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Проект «Билет в будущее»,</a:t>
          </a:r>
        </a:p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Всероссийские открытые онлайн-уроки, реализуемые с учётом опыта цикла открытых уроков «</a:t>
          </a:r>
          <a:r>
            <a:rPr lang="ru-RU" sz="1400" b="1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Проектория</a:t>
          </a:r>
          <a:r>
            <a:rPr lang="ru-RU" sz="14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»</a:t>
          </a:r>
          <a:endParaRPr lang="ru-RU" sz="1400" b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6961206" y="1537307"/>
        <a:ext cx="1795795" cy="203795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625A420-1F80-43A5-9240-00424721FC23}">
      <dsp:nvSpPr>
        <dsp:cNvPr id="0" name=""/>
        <dsp:cNvSpPr/>
      </dsp:nvSpPr>
      <dsp:spPr>
        <a:xfrm>
          <a:off x="-2194087" y="-352190"/>
          <a:ext cx="2720605" cy="2720605"/>
        </a:xfrm>
        <a:prstGeom prst="blockArc">
          <a:avLst>
            <a:gd name="adj1" fmla="val 18900000"/>
            <a:gd name="adj2" fmla="val 2700000"/>
            <a:gd name="adj3" fmla="val 794"/>
          </a:avLst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3AB5DF8-85CF-4A69-9D07-3365CE9A147A}">
      <dsp:nvSpPr>
        <dsp:cNvPr id="0" name=""/>
        <dsp:cNvSpPr/>
      </dsp:nvSpPr>
      <dsp:spPr>
        <a:xfrm>
          <a:off x="510914" y="708967"/>
          <a:ext cx="7807745" cy="59828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bg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89" tIns="50800" rIns="50800" bIns="50800" numCol="1" spcCol="1270" anchor="ctr" anchorCtr="0">
          <a:noAutofit/>
        </a:bodyPr>
        <a:lstStyle/>
        <a:p>
          <a:pPr marL="0" marR="0" lvl="0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2000" b="1" i="0" kern="1200" dirty="0" smtClean="0">
              <a:ln w="12700">
                <a:noFill/>
                <a:prstDash val="solid"/>
              </a:ln>
              <a:solidFill>
                <a:schemeClr val="bg1"/>
              </a:solidFill>
              <a:effectLst/>
              <a:latin typeface="+mn-lt"/>
              <a:cs typeface="Arial" panose="020B0604020202020204" pitchFamily="34" charset="0"/>
            </a:rPr>
            <a:t>Внеурочная деятельность (10 часов рекомендованных курсов)  </a:t>
          </a:r>
          <a:endParaRPr lang="ru-RU" sz="2000" kern="1200" dirty="0"/>
        </a:p>
      </dsp:txBody>
      <dsp:txXfrm>
        <a:off x="510914" y="708967"/>
        <a:ext cx="7807745" cy="598289"/>
      </dsp:txXfrm>
    </dsp:sp>
    <dsp:sp modelId="{E5DC5169-6B2A-405B-B1D9-CCDC63AE770F}">
      <dsp:nvSpPr>
        <dsp:cNvPr id="0" name=""/>
        <dsp:cNvSpPr/>
      </dsp:nvSpPr>
      <dsp:spPr>
        <a:xfrm>
          <a:off x="193302" y="708966"/>
          <a:ext cx="635224" cy="598291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7C6C391-EE67-484B-8095-097A1F5DB53F}">
      <dsp:nvSpPr>
        <dsp:cNvPr id="0" name=""/>
        <dsp:cNvSpPr/>
      </dsp:nvSpPr>
      <dsp:spPr>
        <a:xfrm rot="5400000">
          <a:off x="-135268" y="136614"/>
          <a:ext cx="901787" cy="631251"/>
        </a:xfrm>
        <a:prstGeom prst="chevron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marR="0" lvl="0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ru-RU" sz="2000" kern="1200" dirty="0"/>
        </a:p>
      </dsp:txBody>
      <dsp:txXfrm rot="-5400000">
        <a:off x="1" y="316972"/>
        <a:ext cx="631251" cy="270536"/>
      </dsp:txXfrm>
    </dsp:sp>
    <dsp:sp modelId="{6B90B6E4-38CB-42C6-A3FC-AE5FA3B1C16B}">
      <dsp:nvSpPr>
        <dsp:cNvPr id="0" name=""/>
        <dsp:cNvSpPr/>
      </dsp:nvSpPr>
      <dsp:spPr>
        <a:xfrm rot="5400000">
          <a:off x="4343024" y="-3710427"/>
          <a:ext cx="586161" cy="8009708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2700" rIns="12700" bIns="1270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000" b="1" kern="1200" dirty="0" smtClean="0">
              <a:solidFill>
                <a:srgbClr val="002060"/>
              </a:solidFill>
            </a:rPr>
            <a:t>Единые рекомендации по </a:t>
          </a:r>
          <a:r>
            <a:rPr lang="ru-RU" sz="2000" b="1" kern="1200" dirty="0" err="1" smtClean="0">
              <a:solidFill>
                <a:srgbClr val="002060"/>
              </a:solidFill>
            </a:rPr>
            <a:t>здоровьесбережению</a:t>
          </a:r>
          <a:r>
            <a:rPr lang="ru-RU" sz="2000" b="1" kern="1200" dirty="0" smtClean="0">
              <a:solidFill>
                <a:srgbClr val="002060"/>
              </a:solidFill>
            </a:rPr>
            <a:t> в школе</a:t>
          </a:r>
          <a:endParaRPr lang="ru-RU" sz="2000" b="1" kern="1200" dirty="0">
            <a:solidFill>
              <a:srgbClr val="002060"/>
            </a:solidFill>
          </a:endParaRPr>
        </a:p>
      </dsp:txBody>
      <dsp:txXfrm rot="-5400000">
        <a:off x="631251" y="29960"/>
        <a:ext cx="7981094" cy="528933"/>
      </dsp:txXfrm>
    </dsp:sp>
    <dsp:sp modelId="{5CC00BCC-FB12-479E-853F-E924800BCDB7}">
      <dsp:nvSpPr>
        <dsp:cNvPr id="0" name=""/>
        <dsp:cNvSpPr/>
      </dsp:nvSpPr>
      <dsp:spPr>
        <a:xfrm rot="5400000">
          <a:off x="-135268" y="918606"/>
          <a:ext cx="901787" cy="631251"/>
        </a:xfrm>
        <a:prstGeom prst="chevron">
          <a:avLst/>
        </a:prstGeom>
        <a:gradFill rotWithShape="0">
          <a:gsLst>
            <a:gs pos="0">
              <a:schemeClr val="accent2">
                <a:hueOff val="1170380"/>
                <a:satOff val="-1460"/>
                <a:lumOff val="343"/>
                <a:alphaOff val="0"/>
                <a:shade val="51000"/>
                <a:satMod val="130000"/>
              </a:schemeClr>
            </a:gs>
            <a:gs pos="80000">
              <a:schemeClr val="accent2">
                <a:hueOff val="1170380"/>
                <a:satOff val="-1460"/>
                <a:lumOff val="343"/>
                <a:alphaOff val="0"/>
                <a:shade val="93000"/>
                <a:satMod val="130000"/>
              </a:schemeClr>
            </a:gs>
            <a:gs pos="100000">
              <a:schemeClr val="accent2">
                <a:hueOff val="1170380"/>
                <a:satOff val="-1460"/>
                <a:lumOff val="343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2">
              <a:hueOff val="1170380"/>
              <a:satOff val="-1460"/>
              <a:lumOff val="343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000" kern="1200" dirty="0">
            <a:ln w="12700">
              <a:noFill/>
              <a:prstDash val="solid"/>
            </a:ln>
            <a:solidFill>
              <a:schemeClr val="bg1"/>
            </a:solidFill>
            <a:latin typeface="+mn-lt"/>
          </a:endParaRPr>
        </a:p>
      </dsp:txBody>
      <dsp:txXfrm rot="-5400000">
        <a:off x="1" y="1098964"/>
        <a:ext cx="631251" cy="270536"/>
      </dsp:txXfrm>
    </dsp:sp>
    <dsp:sp modelId="{BE009746-5B07-4B6C-A629-00E1FACB3FFF}">
      <dsp:nvSpPr>
        <dsp:cNvPr id="0" name=""/>
        <dsp:cNvSpPr/>
      </dsp:nvSpPr>
      <dsp:spPr>
        <a:xfrm rot="5400000">
          <a:off x="4343024" y="-2928435"/>
          <a:ext cx="586161" cy="8009708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1170380"/>
              <a:satOff val="-1460"/>
              <a:lumOff val="343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2700" rIns="12700" bIns="1270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000" b="1" kern="1200" dirty="0" smtClean="0">
              <a:solidFill>
                <a:srgbClr val="002060"/>
              </a:solidFill>
            </a:rPr>
            <a:t>Школьные спортивные клубы </a:t>
          </a:r>
          <a:endParaRPr lang="ru-RU" sz="2000" b="1" kern="1200" dirty="0">
            <a:solidFill>
              <a:srgbClr val="002060"/>
            </a:solidFill>
          </a:endParaRPr>
        </a:p>
      </dsp:txBody>
      <dsp:txXfrm rot="-5400000">
        <a:off x="631251" y="811952"/>
        <a:ext cx="7981094" cy="528933"/>
      </dsp:txXfrm>
    </dsp:sp>
    <dsp:sp modelId="{98ECAEF4-A156-4EA1-B4AA-AA1A9677F86B}">
      <dsp:nvSpPr>
        <dsp:cNvPr id="0" name=""/>
        <dsp:cNvSpPr/>
      </dsp:nvSpPr>
      <dsp:spPr>
        <a:xfrm rot="5400000">
          <a:off x="-135268" y="1700598"/>
          <a:ext cx="901787" cy="631251"/>
        </a:xfrm>
        <a:prstGeom prst="chevron">
          <a:avLst/>
        </a:prstGeom>
        <a:gradFill rotWithShape="0">
          <a:gsLst>
            <a:gs pos="0">
              <a:schemeClr val="accent2">
                <a:hueOff val="2340759"/>
                <a:satOff val="-2919"/>
                <a:lumOff val="686"/>
                <a:alphaOff val="0"/>
                <a:shade val="51000"/>
                <a:satMod val="130000"/>
              </a:schemeClr>
            </a:gs>
            <a:gs pos="80000">
              <a:schemeClr val="accent2">
                <a:hueOff val="2340759"/>
                <a:satOff val="-2919"/>
                <a:lumOff val="686"/>
                <a:alphaOff val="0"/>
                <a:shade val="93000"/>
                <a:satMod val="130000"/>
              </a:schemeClr>
            </a:gs>
            <a:gs pos="100000">
              <a:schemeClr val="accent2">
                <a:hueOff val="2340759"/>
                <a:satOff val="-2919"/>
                <a:lumOff val="686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2">
              <a:hueOff val="2340759"/>
              <a:satOff val="-2919"/>
              <a:lumOff val="686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marR="0" lvl="0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ru-RU" sz="2000" kern="1200" dirty="0"/>
        </a:p>
      </dsp:txBody>
      <dsp:txXfrm rot="-5400000">
        <a:off x="1" y="1880956"/>
        <a:ext cx="631251" cy="270536"/>
      </dsp:txXfrm>
    </dsp:sp>
    <dsp:sp modelId="{316104D3-9E30-40DF-B0AA-80C7A51C2B8E}">
      <dsp:nvSpPr>
        <dsp:cNvPr id="0" name=""/>
        <dsp:cNvSpPr/>
      </dsp:nvSpPr>
      <dsp:spPr>
        <a:xfrm rot="5400000">
          <a:off x="4343024" y="-2146443"/>
          <a:ext cx="586161" cy="8009708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2340759"/>
              <a:satOff val="-2919"/>
              <a:lumOff val="686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2700" rIns="12700" bIns="1270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000" b="1" kern="1200" dirty="0" smtClean="0">
              <a:solidFill>
                <a:srgbClr val="002060"/>
              </a:solidFill>
            </a:rPr>
            <a:t>ГТО</a:t>
          </a:r>
          <a:endParaRPr lang="ru-RU" sz="2000" b="1" kern="1200" dirty="0">
            <a:solidFill>
              <a:srgbClr val="002060"/>
            </a:solidFill>
          </a:endParaRPr>
        </a:p>
      </dsp:txBody>
      <dsp:txXfrm rot="-5400000">
        <a:off x="631251" y="1593944"/>
        <a:ext cx="7981094" cy="528933"/>
      </dsp:txXfrm>
    </dsp:sp>
    <dsp:sp modelId="{46BD5C69-C1D2-4586-8A3C-D80FB91707C4}">
      <dsp:nvSpPr>
        <dsp:cNvPr id="0" name=""/>
        <dsp:cNvSpPr/>
      </dsp:nvSpPr>
      <dsp:spPr>
        <a:xfrm rot="5400000">
          <a:off x="-135268" y="2482590"/>
          <a:ext cx="901787" cy="631251"/>
        </a:xfrm>
        <a:prstGeom prst="chevron">
          <a:avLst/>
        </a:prstGeom>
        <a:gradFill rotWithShape="0">
          <a:gsLst>
            <a:gs pos="0">
              <a:schemeClr val="accent2">
                <a:hueOff val="3511139"/>
                <a:satOff val="-4379"/>
                <a:lumOff val="1030"/>
                <a:alphaOff val="0"/>
                <a:shade val="51000"/>
                <a:satMod val="130000"/>
              </a:schemeClr>
            </a:gs>
            <a:gs pos="80000">
              <a:schemeClr val="accent2">
                <a:hueOff val="3511139"/>
                <a:satOff val="-4379"/>
                <a:lumOff val="1030"/>
                <a:alphaOff val="0"/>
                <a:shade val="93000"/>
                <a:satMod val="130000"/>
              </a:schemeClr>
            </a:gs>
            <a:gs pos="100000">
              <a:schemeClr val="accent2">
                <a:hueOff val="3511139"/>
                <a:satOff val="-4379"/>
                <a:lumOff val="103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2">
              <a:hueOff val="3511139"/>
              <a:satOff val="-4379"/>
              <a:lumOff val="103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000" kern="1200" dirty="0">
            <a:ln w="0">
              <a:noFill/>
              <a:prstDash val="solid"/>
            </a:ln>
            <a:solidFill>
              <a:schemeClr val="bg1"/>
            </a:solidFill>
            <a:effectLst/>
            <a:latin typeface="+mn-lt"/>
          </a:endParaRPr>
        </a:p>
      </dsp:txBody>
      <dsp:txXfrm rot="-5400000">
        <a:off x="1" y="2662948"/>
        <a:ext cx="631251" cy="270536"/>
      </dsp:txXfrm>
    </dsp:sp>
    <dsp:sp modelId="{AB3512FE-1B82-4766-A6D8-C4A3E5881D53}">
      <dsp:nvSpPr>
        <dsp:cNvPr id="0" name=""/>
        <dsp:cNvSpPr/>
      </dsp:nvSpPr>
      <dsp:spPr>
        <a:xfrm rot="5400000">
          <a:off x="4343024" y="-1364451"/>
          <a:ext cx="586161" cy="8009708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3511139"/>
              <a:satOff val="-4379"/>
              <a:lumOff val="103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2700" rIns="12700" bIns="1270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000" b="1" kern="1200" dirty="0" smtClean="0">
              <a:solidFill>
                <a:srgbClr val="002060"/>
              </a:solidFill>
            </a:rPr>
            <a:t>Летний оздоровительный лагерь (в том числе тематические смены)</a:t>
          </a:r>
          <a:endParaRPr lang="ru-RU" sz="2000" b="1" kern="1200" dirty="0">
            <a:solidFill>
              <a:srgbClr val="002060"/>
            </a:solidFill>
          </a:endParaRPr>
        </a:p>
      </dsp:txBody>
      <dsp:txXfrm rot="-5400000">
        <a:off x="631251" y="2375936"/>
        <a:ext cx="7981094" cy="528933"/>
      </dsp:txXfrm>
    </dsp:sp>
    <dsp:sp modelId="{B9FC8219-E0E6-4C81-8D8F-E0193FA87620}">
      <dsp:nvSpPr>
        <dsp:cNvPr id="0" name=""/>
        <dsp:cNvSpPr/>
      </dsp:nvSpPr>
      <dsp:spPr>
        <a:xfrm rot="5400000">
          <a:off x="-135268" y="3264582"/>
          <a:ext cx="901787" cy="631251"/>
        </a:xfrm>
        <a:prstGeom prst="chevron">
          <a:avLst/>
        </a:prstGeom>
        <a:gradFill rotWithShape="0">
          <a:gsLst>
            <a:gs pos="0">
              <a:schemeClr val="accent2">
                <a:hueOff val="4681519"/>
                <a:satOff val="-5839"/>
                <a:lumOff val="1373"/>
                <a:alphaOff val="0"/>
                <a:shade val="51000"/>
                <a:satMod val="130000"/>
              </a:schemeClr>
            </a:gs>
            <a:gs pos="80000">
              <a:schemeClr val="accent2">
                <a:hueOff val="4681519"/>
                <a:satOff val="-5839"/>
                <a:lumOff val="1373"/>
                <a:alphaOff val="0"/>
                <a:shade val="93000"/>
                <a:satMod val="130000"/>
              </a:schemeClr>
            </a:gs>
            <a:gs pos="100000">
              <a:schemeClr val="accent2">
                <a:hueOff val="4681519"/>
                <a:satOff val="-5839"/>
                <a:lumOff val="1373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2">
              <a:hueOff val="4681519"/>
              <a:satOff val="-5839"/>
              <a:lumOff val="1373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000" b="1" kern="1200" dirty="0">
            <a:solidFill>
              <a:schemeClr val="bg1"/>
            </a:solidFill>
            <a:effectLst/>
            <a:latin typeface="+mn-lt"/>
          </a:endParaRPr>
        </a:p>
      </dsp:txBody>
      <dsp:txXfrm rot="-5400000">
        <a:off x="1" y="3444940"/>
        <a:ext cx="631251" cy="270536"/>
      </dsp:txXfrm>
    </dsp:sp>
    <dsp:sp modelId="{DC5A0755-95C9-4020-BD87-D2F6DA96A745}">
      <dsp:nvSpPr>
        <dsp:cNvPr id="0" name=""/>
        <dsp:cNvSpPr/>
      </dsp:nvSpPr>
      <dsp:spPr>
        <a:xfrm rot="5400000">
          <a:off x="4343024" y="-582459"/>
          <a:ext cx="586161" cy="8009708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4681519"/>
              <a:satOff val="-5839"/>
              <a:lumOff val="1373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2700" rIns="12700" bIns="1270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000" b="1" kern="1200" dirty="0" smtClean="0">
              <a:solidFill>
                <a:srgbClr val="002060"/>
              </a:solidFill>
            </a:rPr>
            <a:t>Психолого-педагогическая служба (психолог, логопед, дефектолог)</a:t>
          </a:r>
          <a:endParaRPr lang="ru-RU" sz="2000" b="1" kern="1200" dirty="0">
            <a:solidFill>
              <a:srgbClr val="002060"/>
            </a:solidFill>
          </a:endParaRPr>
        </a:p>
      </dsp:txBody>
      <dsp:txXfrm rot="-5400000">
        <a:off x="631251" y="3157928"/>
        <a:ext cx="7981094" cy="528933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7C6C391-EE67-484B-8095-097A1F5DB53F}">
      <dsp:nvSpPr>
        <dsp:cNvPr id="0" name=""/>
        <dsp:cNvSpPr/>
      </dsp:nvSpPr>
      <dsp:spPr>
        <a:xfrm rot="5400000">
          <a:off x="-129361" y="129361"/>
          <a:ext cx="862409" cy="603686"/>
        </a:xfrm>
        <a:prstGeom prst="chevron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marR="0" lvl="0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ru-RU" sz="2000" kern="1200" dirty="0"/>
        </a:p>
      </dsp:txBody>
      <dsp:txXfrm rot="-5400000">
        <a:off x="1" y="301842"/>
        <a:ext cx="603686" cy="258723"/>
      </dsp:txXfrm>
    </dsp:sp>
    <dsp:sp modelId="{6B90B6E4-38CB-42C6-A3FC-AE5FA3B1C16B}">
      <dsp:nvSpPr>
        <dsp:cNvPr id="0" name=""/>
        <dsp:cNvSpPr/>
      </dsp:nvSpPr>
      <dsp:spPr>
        <a:xfrm rot="5400000">
          <a:off x="4342040" y="-3737510"/>
          <a:ext cx="560565" cy="8037273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2700" rIns="12700" bIns="1270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000" b="1" kern="1200" dirty="0" smtClean="0">
              <a:solidFill>
                <a:srgbClr val="002060"/>
              </a:solidFill>
            </a:rPr>
            <a:t>Доступность спортивной инфраструктуры для семей с детьми (во внеклассное время)</a:t>
          </a:r>
          <a:endParaRPr lang="ru-RU" sz="2000" b="1" kern="1200" dirty="0">
            <a:solidFill>
              <a:srgbClr val="002060"/>
            </a:solidFill>
          </a:endParaRPr>
        </a:p>
      </dsp:txBody>
      <dsp:txXfrm rot="-5400000">
        <a:off x="603687" y="28208"/>
        <a:ext cx="8009908" cy="505835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8CCF176-DA01-4E73-B424-ED848DE158EC}">
      <dsp:nvSpPr>
        <dsp:cNvPr id="0" name=""/>
        <dsp:cNvSpPr/>
      </dsp:nvSpPr>
      <dsp:spPr>
        <a:xfrm rot="5400000">
          <a:off x="-129614" y="129614"/>
          <a:ext cx="864096" cy="604867"/>
        </a:xfrm>
        <a:prstGeom prst="chevron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700" b="1" kern="1200" dirty="0">
            <a:solidFill>
              <a:srgbClr val="002060"/>
            </a:solidFill>
          </a:endParaRPr>
        </a:p>
      </dsp:txBody>
      <dsp:txXfrm rot="-5400000">
        <a:off x="1" y="302434"/>
        <a:ext cx="604867" cy="259229"/>
      </dsp:txXfrm>
    </dsp:sp>
    <dsp:sp modelId="{BD8C9DE8-58B4-49EB-845E-F426E2A3CD63}">
      <dsp:nvSpPr>
        <dsp:cNvPr id="0" name=""/>
        <dsp:cNvSpPr/>
      </dsp:nvSpPr>
      <dsp:spPr>
        <a:xfrm rot="5400000">
          <a:off x="4305007" y="-3700140"/>
          <a:ext cx="561662" cy="7961943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3576" tIns="14605" rIns="14605" bIns="14605" numCol="1" spcCol="1270" anchor="ctr" anchorCtr="0">
          <a:noAutofit/>
        </a:bodyPr>
        <a:lstStyle/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300" b="1" kern="1200" dirty="0" smtClean="0">
              <a:solidFill>
                <a:srgbClr val="002060"/>
              </a:solidFill>
            </a:rPr>
            <a:t>Горячее питание (единое меню, родительский контроль)</a:t>
          </a:r>
          <a:endParaRPr lang="ru-RU" sz="2300" b="1" kern="1200" dirty="0">
            <a:solidFill>
              <a:srgbClr val="002060"/>
            </a:solidFill>
          </a:endParaRPr>
        </a:p>
      </dsp:txBody>
      <dsp:txXfrm rot="-5400000">
        <a:off x="604867" y="27418"/>
        <a:ext cx="7934525" cy="506826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7C6C391-EE67-484B-8095-097A1F5DB53F}">
      <dsp:nvSpPr>
        <dsp:cNvPr id="0" name=""/>
        <dsp:cNvSpPr/>
      </dsp:nvSpPr>
      <dsp:spPr>
        <a:xfrm rot="5400000">
          <a:off x="-151216" y="151216"/>
          <a:ext cx="1008112" cy="705678"/>
        </a:xfrm>
        <a:prstGeom prst="chevron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marR="0" lvl="0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ru-RU" sz="2000" kern="1200" dirty="0"/>
        </a:p>
      </dsp:txBody>
      <dsp:txXfrm rot="-5400000">
        <a:off x="1" y="352838"/>
        <a:ext cx="705678" cy="302434"/>
      </dsp:txXfrm>
    </dsp:sp>
    <dsp:sp modelId="{6B90B6E4-38CB-42C6-A3FC-AE5FA3B1C16B}">
      <dsp:nvSpPr>
        <dsp:cNvPr id="0" name=""/>
        <dsp:cNvSpPr/>
      </dsp:nvSpPr>
      <dsp:spPr>
        <a:xfrm rot="5400000">
          <a:off x="3805622" y="-3099944"/>
          <a:ext cx="655272" cy="6855161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3144" tIns="23495" rIns="23495" bIns="23495" numCol="1" spcCol="1270" anchor="ctr" anchorCtr="0">
          <a:noAutofit/>
        </a:bodyPr>
        <a:lstStyle/>
        <a:p>
          <a:pPr marL="285750" lvl="1" indent="-285750" algn="l" defTabSz="1644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3700" b="1" kern="1200" dirty="0" smtClean="0">
              <a:solidFill>
                <a:srgbClr val="0070C0"/>
              </a:solidFill>
            </a:rPr>
            <a:t>Школьные спортивные клубы </a:t>
          </a:r>
          <a:endParaRPr lang="ru-RU" sz="3700" b="1" kern="1200" dirty="0">
            <a:solidFill>
              <a:srgbClr val="0070C0"/>
            </a:solidFill>
          </a:endParaRPr>
        </a:p>
      </dsp:txBody>
      <dsp:txXfrm rot="-5400000">
        <a:off x="705678" y="31988"/>
        <a:ext cx="6823173" cy="591296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F0AC492-A886-4354-8514-0DDA3455D8C6}">
      <dsp:nvSpPr>
        <dsp:cNvPr id="0" name=""/>
        <dsp:cNvSpPr/>
      </dsp:nvSpPr>
      <dsp:spPr>
        <a:xfrm>
          <a:off x="0" y="99011"/>
          <a:ext cx="2565285" cy="1539171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b="1" kern="1200" dirty="0" smtClean="0"/>
            <a:t>Школа полного дня: внеурочная деятельность и дополнительное образование </a:t>
          </a:r>
          <a:endParaRPr lang="ru-RU" sz="1900" kern="1200" dirty="0"/>
        </a:p>
      </dsp:txBody>
      <dsp:txXfrm>
        <a:off x="0" y="99011"/>
        <a:ext cx="2565285" cy="1539171"/>
      </dsp:txXfrm>
    </dsp:sp>
    <dsp:sp modelId="{8B139E1E-43E6-4C39-BE95-F33417D60377}">
      <dsp:nvSpPr>
        <dsp:cNvPr id="0" name=""/>
        <dsp:cNvSpPr/>
      </dsp:nvSpPr>
      <dsp:spPr>
        <a:xfrm>
          <a:off x="5593450" y="1903796"/>
          <a:ext cx="2565285" cy="1539171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b="1" kern="1200" dirty="0" smtClean="0"/>
            <a:t>Школьный хор</a:t>
          </a:r>
          <a:endParaRPr lang="ru-RU" sz="1900" b="1" kern="1200" dirty="0"/>
        </a:p>
      </dsp:txBody>
      <dsp:txXfrm>
        <a:off x="5593450" y="1903796"/>
        <a:ext cx="2565285" cy="1539171"/>
      </dsp:txXfrm>
    </dsp:sp>
    <dsp:sp modelId="{E3C61330-DE09-4583-BDB2-7D00C3B197B9}">
      <dsp:nvSpPr>
        <dsp:cNvPr id="0" name=""/>
        <dsp:cNvSpPr/>
      </dsp:nvSpPr>
      <dsp:spPr>
        <a:xfrm>
          <a:off x="4248471" y="3672411"/>
          <a:ext cx="2565285" cy="1539171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b="1" kern="1200" dirty="0" smtClean="0"/>
            <a:t>Школьный музей и музейная педагогика</a:t>
          </a:r>
          <a:endParaRPr lang="ru-RU" sz="1900" kern="1200" dirty="0"/>
        </a:p>
      </dsp:txBody>
      <dsp:txXfrm>
        <a:off x="4248471" y="3672411"/>
        <a:ext cx="2565285" cy="1539171"/>
      </dsp:txXfrm>
    </dsp:sp>
    <dsp:sp modelId="{551FF8FD-68D0-42C3-876D-2431E76E32B6}">
      <dsp:nvSpPr>
        <dsp:cNvPr id="0" name=""/>
        <dsp:cNvSpPr/>
      </dsp:nvSpPr>
      <dsp:spPr>
        <a:xfrm>
          <a:off x="0" y="1894710"/>
          <a:ext cx="2565285" cy="1539171"/>
        </a:xfrm>
        <a:prstGeom prst="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b="1" kern="1200" dirty="0" smtClean="0"/>
            <a:t>Школьный пресс-центр (телевидение, газета, журнал)</a:t>
          </a:r>
          <a:endParaRPr lang="ru-RU" sz="1900" kern="1200" dirty="0"/>
        </a:p>
      </dsp:txBody>
      <dsp:txXfrm>
        <a:off x="0" y="1894710"/>
        <a:ext cx="2565285" cy="1539171"/>
      </dsp:txXfrm>
    </dsp:sp>
    <dsp:sp modelId="{43B3320B-025B-4CFD-B27E-1EB90952E787}">
      <dsp:nvSpPr>
        <dsp:cNvPr id="0" name=""/>
        <dsp:cNvSpPr/>
      </dsp:nvSpPr>
      <dsp:spPr>
        <a:xfrm>
          <a:off x="2821813" y="1894710"/>
          <a:ext cx="2565285" cy="1539171"/>
        </a:xfrm>
        <a:prstGeom prst="rect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6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b="1" kern="1200" smtClean="0"/>
            <a:t>Школьный музыкальный коллектив</a:t>
          </a:r>
          <a:endParaRPr lang="ru-RU" sz="1900" kern="1200"/>
        </a:p>
      </dsp:txBody>
      <dsp:txXfrm>
        <a:off x="2821813" y="1894710"/>
        <a:ext cx="2565285" cy="1539171"/>
      </dsp:txXfrm>
    </dsp:sp>
    <dsp:sp modelId="{49E02C43-8EDF-4472-884F-BB9904BA0B27}">
      <dsp:nvSpPr>
        <dsp:cNvPr id="0" name=""/>
        <dsp:cNvSpPr/>
      </dsp:nvSpPr>
      <dsp:spPr>
        <a:xfrm>
          <a:off x="2838462" y="150614"/>
          <a:ext cx="2565285" cy="1539171"/>
        </a:xfrm>
        <a:prstGeom prst="rect">
          <a:avLst/>
        </a:prstGeom>
        <a:solidFill>
          <a:schemeClr val="accent3">
            <a:lumMod val="5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b="1" kern="1200" dirty="0" smtClean="0"/>
            <a:t>Система конкурсов, фестивалей, олимпиад, конференций</a:t>
          </a:r>
          <a:endParaRPr lang="ru-RU" sz="1900" b="1" kern="1200" dirty="0"/>
        </a:p>
      </dsp:txBody>
      <dsp:txXfrm>
        <a:off x="2838462" y="150614"/>
        <a:ext cx="2565285" cy="1539171"/>
      </dsp:txXfrm>
    </dsp:sp>
    <dsp:sp modelId="{00D977E4-6FDC-4C9B-8AC3-B09DDB92028B}">
      <dsp:nvSpPr>
        <dsp:cNvPr id="0" name=""/>
        <dsp:cNvSpPr/>
      </dsp:nvSpPr>
      <dsp:spPr>
        <a:xfrm>
          <a:off x="1410906" y="3690409"/>
          <a:ext cx="2565285" cy="1539171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b="1" kern="1200" dirty="0" smtClean="0"/>
            <a:t>Школьный театр</a:t>
          </a:r>
          <a:endParaRPr lang="ru-RU" sz="1900" b="1" kern="1200" dirty="0"/>
        </a:p>
      </dsp:txBody>
      <dsp:txXfrm>
        <a:off x="1410906" y="3690409"/>
        <a:ext cx="2565285" cy="1539171"/>
      </dsp:txXfrm>
    </dsp:sp>
    <dsp:sp modelId="{4FAA1102-24A0-43E0-BB22-B8098DCA343C}">
      <dsp:nvSpPr>
        <dsp:cNvPr id="0" name=""/>
        <dsp:cNvSpPr/>
      </dsp:nvSpPr>
      <dsp:spPr>
        <a:xfrm>
          <a:off x="5544606" y="144021"/>
          <a:ext cx="2565285" cy="1539171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900" b="1" kern="1200" dirty="0"/>
        </a:p>
      </dsp:txBody>
      <dsp:txXfrm>
        <a:off x="5544606" y="144021"/>
        <a:ext cx="2565285" cy="1539171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F0AC492-A886-4354-8514-0DDA3455D8C6}">
      <dsp:nvSpPr>
        <dsp:cNvPr id="0" name=""/>
        <dsp:cNvSpPr/>
      </dsp:nvSpPr>
      <dsp:spPr>
        <a:xfrm>
          <a:off x="108513" y="15557"/>
          <a:ext cx="6963265" cy="919688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8590" tIns="148590" rIns="148590" bIns="148590" numCol="1" spcCol="1270" anchor="ctr" anchorCtr="0">
          <a:noAutofit/>
        </a:bodyPr>
        <a:lstStyle/>
        <a:p>
          <a:pPr lvl="0" algn="ctr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900" b="1" kern="1200" dirty="0" smtClean="0"/>
            <a:t>Дополнительное образование </a:t>
          </a:r>
          <a:endParaRPr lang="ru-RU" sz="3900" kern="1200" dirty="0"/>
        </a:p>
      </dsp:txBody>
      <dsp:txXfrm>
        <a:off x="108513" y="15557"/>
        <a:ext cx="6963265" cy="919688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879951B-A828-4F3D-B4E0-2C5D387846C2}">
      <dsp:nvSpPr>
        <dsp:cNvPr id="0" name=""/>
        <dsp:cNvSpPr/>
      </dsp:nvSpPr>
      <dsp:spPr>
        <a:xfrm>
          <a:off x="0" y="0"/>
          <a:ext cx="6487200" cy="907300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/>
            <a:t>Рабочая программа воспитания</a:t>
          </a:r>
        </a:p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/>
            <a:t>Календарный план воспитательной работы</a:t>
          </a:r>
          <a:endParaRPr lang="ru-RU" sz="2000" b="1" kern="1200" dirty="0"/>
        </a:p>
      </dsp:txBody>
      <dsp:txXfrm>
        <a:off x="26574" y="26574"/>
        <a:ext cx="5401998" cy="854152"/>
      </dsp:txXfrm>
    </dsp:sp>
    <dsp:sp modelId="{AE6F7CB6-0E51-40A5-AE66-0F40FE459289}">
      <dsp:nvSpPr>
        <dsp:cNvPr id="0" name=""/>
        <dsp:cNvSpPr/>
      </dsp:nvSpPr>
      <dsp:spPr>
        <a:xfrm>
          <a:off x="484433" y="1033314"/>
          <a:ext cx="6487200" cy="907300"/>
        </a:xfrm>
        <a:prstGeom prst="roundRect">
          <a:avLst>
            <a:gd name="adj" fmla="val 10000"/>
          </a:avLst>
        </a:prstGeom>
        <a:solidFill>
          <a:schemeClr val="accent4">
            <a:hueOff val="-1116192"/>
            <a:satOff val="6725"/>
            <a:lumOff val="539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marR="0" lvl="0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3200" b="1" kern="1200" dirty="0" smtClean="0"/>
            <a:t>Советник по воспитанию</a:t>
          </a:r>
        </a:p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000" kern="1200" dirty="0"/>
        </a:p>
      </dsp:txBody>
      <dsp:txXfrm>
        <a:off x="511007" y="1059888"/>
        <a:ext cx="5359873" cy="854152"/>
      </dsp:txXfrm>
    </dsp:sp>
    <dsp:sp modelId="{034E1AAC-FE26-45F6-AB31-952C84062199}">
      <dsp:nvSpPr>
        <dsp:cNvPr id="0" name=""/>
        <dsp:cNvSpPr/>
      </dsp:nvSpPr>
      <dsp:spPr>
        <a:xfrm>
          <a:off x="968867" y="2066629"/>
          <a:ext cx="6487200" cy="907300"/>
        </a:xfrm>
        <a:prstGeom prst="roundRect">
          <a:avLst>
            <a:gd name="adj" fmla="val 10000"/>
          </a:avLst>
        </a:prstGeom>
        <a:solidFill>
          <a:schemeClr val="accent4">
            <a:hueOff val="-2232385"/>
            <a:satOff val="13449"/>
            <a:lumOff val="107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marR="0" lvl="0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2000" b="1" kern="1200" dirty="0" smtClean="0"/>
            <a:t>Штаб воспитательной работы </a:t>
          </a:r>
        </a:p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/>
            <a:t>Единые подходы к работе с родительским сообществом</a:t>
          </a:r>
          <a:endParaRPr lang="ru-RU" sz="2000" b="1" kern="1200" dirty="0"/>
        </a:p>
      </dsp:txBody>
      <dsp:txXfrm>
        <a:off x="995441" y="2093203"/>
        <a:ext cx="5359873" cy="854152"/>
      </dsp:txXfrm>
    </dsp:sp>
    <dsp:sp modelId="{213078D6-164D-4E69-993F-BE63C8A2B122}">
      <dsp:nvSpPr>
        <dsp:cNvPr id="0" name=""/>
        <dsp:cNvSpPr/>
      </dsp:nvSpPr>
      <dsp:spPr>
        <a:xfrm>
          <a:off x="1453301" y="3099944"/>
          <a:ext cx="6487200" cy="907300"/>
        </a:xfrm>
        <a:prstGeom prst="roundRect">
          <a:avLst>
            <a:gd name="adj" fmla="val 10000"/>
          </a:avLst>
        </a:prstGeom>
        <a:solidFill>
          <a:schemeClr val="accent4">
            <a:hueOff val="-3348577"/>
            <a:satOff val="20174"/>
            <a:lumOff val="1617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/>
            <a:t>Комната детских инициатив / Ученическое самоуправление / </a:t>
          </a:r>
          <a:r>
            <a:rPr lang="ru-RU" sz="1800" b="1" kern="1200" dirty="0" smtClean="0"/>
            <a:t>Детские и молодежные общественные объединения </a:t>
          </a:r>
          <a:r>
            <a:rPr lang="ru-RU" sz="1700" kern="1200" dirty="0" smtClean="0"/>
            <a:t>	</a:t>
          </a:r>
        </a:p>
      </dsp:txBody>
      <dsp:txXfrm>
        <a:off x="1479875" y="3126518"/>
        <a:ext cx="5359873" cy="854152"/>
      </dsp:txXfrm>
    </dsp:sp>
    <dsp:sp modelId="{D4AC0CA0-D2A1-4E7E-8E72-899849A7B376}">
      <dsp:nvSpPr>
        <dsp:cNvPr id="0" name=""/>
        <dsp:cNvSpPr/>
      </dsp:nvSpPr>
      <dsp:spPr>
        <a:xfrm>
          <a:off x="1937735" y="4133259"/>
          <a:ext cx="6487200" cy="907300"/>
        </a:xfrm>
        <a:prstGeom prst="roundRect">
          <a:avLst>
            <a:gd name="adj" fmla="val 10000"/>
          </a:avLst>
        </a:prstGeom>
        <a:solidFill>
          <a:schemeClr val="accent4">
            <a:hueOff val="-4464770"/>
            <a:satOff val="26899"/>
            <a:lumOff val="215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/>
            <a:t>Программы краеведения и школьного туризма</a:t>
          </a:r>
          <a:endParaRPr lang="ru-RU" sz="2000" b="1" kern="1200" dirty="0"/>
        </a:p>
      </dsp:txBody>
      <dsp:txXfrm>
        <a:off x="1964309" y="4159833"/>
        <a:ext cx="5359873" cy="854152"/>
      </dsp:txXfrm>
    </dsp:sp>
    <dsp:sp modelId="{87BE8F37-1CE6-45B5-BBCE-A9D94253B438}">
      <dsp:nvSpPr>
        <dsp:cNvPr id="0" name=""/>
        <dsp:cNvSpPr/>
      </dsp:nvSpPr>
      <dsp:spPr>
        <a:xfrm>
          <a:off x="5897455" y="662833"/>
          <a:ext cx="589745" cy="589745"/>
        </a:xfrm>
        <a:prstGeom prst="downArrow">
          <a:avLst>
            <a:gd name="adj1" fmla="val 55000"/>
            <a:gd name="adj2" fmla="val 45000"/>
          </a:avLst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3020" tIns="33020" rIns="33020" bIns="3302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600" kern="1200"/>
        </a:p>
      </dsp:txBody>
      <dsp:txXfrm>
        <a:off x="6030148" y="662833"/>
        <a:ext cx="324359" cy="443783"/>
      </dsp:txXfrm>
    </dsp:sp>
    <dsp:sp modelId="{2DA4CC41-505F-4340-8866-AB8DC2A133F0}">
      <dsp:nvSpPr>
        <dsp:cNvPr id="0" name=""/>
        <dsp:cNvSpPr/>
      </dsp:nvSpPr>
      <dsp:spPr>
        <a:xfrm>
          <a:off x="6381889" y="1696148"/>
          <a:ext cx="589745" cy="589745"/>
        </a:xfrm>
        <a:prstGeom prst="downArrow">
          <a:avLst>
            <a:gd name="adj1" fmla="val 55000"/>
            <a:gd name="adj2" fmla="val 45000"/>
          </a:avLst>
        </a:prstGeom>
        <a:solidFill>
          <a:schemeClr val="accent4">
            <a:tint val="40000"/>
            <a:alpha val="90000"/>
            <a:hueOff val="-1315235"/>
            <a:satOff val="7386"/>
            <a:lumOff val="469"/>
            <a:alphaOff val="0"/>
          </a:schemeClr>
        </a:solidFill>
        <a:ln w="25400" cap="flat" cmpd="sng" algn="ctr">
          <a:solidFill>
            <a:schemeClr val="accent4">
              <a:tint val="40000"/>
              <a:alpha val="90000"/>
              <a:hueOff val="-1315235"/>
              <a:satOff val="7386"/>
              <a:lumOff val="469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3020" tIns="33020" rIns="33020" bIns="3302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600" kern="1200"/>
        </a:p>
      </dsp:txBody>
      <dsp:txXfrm>
        <a:off x="6514582" y="1696148"/>
        <a:ext cx="324359" cy="443783"/>
      </dsp:txXfrm>
    </dsp:sp>
    <dsp:sp modelId="{F997A976-5B71-4ECE-BB53-B746933E4780}">
      <dsp:nvSpPr>
        <dsp:cNvPr id="0" name=""/>
        <dsp:cNvSpPr/>
      </dsp:nvSpPr>
      <dsp:spPr>
        <a:xfrm>
          <a:off x="6866322" y="2714341"/>
          <a:ext cx="589745" cy="589745"/>
        </a:xfrm>
        <a:prstGeom prst="downArrow">
          <a:avLst>
            <a:gd name="adj1" fmla="val 55000"/>
            <a:gd name="adj2" fmla="val 45000"/>
          </a:avLst>
        </a:prstGeom>
        <a:solidFill>
          <a:schemeClr val="accent4">
            <a:tint val="40000"/>
            <a:alpha val="90000"/>
            <a:hueOff val="-2630471"/>
            <a:satOff val="14771"/>
            <a:lumOff val="939"/>
            <a:alphaOff val="0"/>
          </a:schemeClr>
        </a:solidFill>
        <a:ln w="25400" cap="flat" cmpd="sng" algn="ctr">
          <a:solidFill>
            <a:schemeClr val="accent4">
              <a:tint val="40000"/>
              <a:alpha val="90000"/>
              <a:hueOff val="-2630471"/>
              <a:satOff val="14771"/>
              <a:lumOff val="939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3020" tIns="33020" rIns="33020" bIns="3302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600" kern="1200"/>
        </a:p>
      </dsp:txBody>
      <dsp:txXfrm>
        <a:off x="6999015" y="2714341"/>
        <a:ext cx="324359" cy="443783"/>
      </dsp:txXfrm>
    </dsp:sp>
    <dsp:sp modelId="{F7C46663-ED04-4DDE-BEB1-6202101D0E6D}">
      <dsp:nvSpPr>
        <dsp:cNvPr id="0" name=""/>
        <dsp:cNvSpPr/>
      </dsp:nvSpPr>
      <dsp:spPr>
        <a:xfrm>
          <a:off x="7350756" y="3757737"/>
          <a:ext cx="589745" cy="589745"/>
        </a:xfrm>
        <a:prstGeom prst="downArrow">
          <a:avLst>
            <a:gd name="adj1" fmla="val 55000"/>
            <a:gd name="adj2" fmla="val 45000"/>
          </a:avLst>
        </a:prstGeom>
        <a:solidFill>
          <a:schemeClr val="accent4">
            <a:tint val="40000"/>
            <a:alpha val="90000"/>
            <a:hueOff val="-3945706"/>
            <a:satOff val="22157"/>
            <a:lumOff val="1408"/>
            <a:alphaOff val="0"/>
          </a:schemeClr>
        </a:solidFill>
        <a:ln w="25400" cap="flat" cmpd="sng" algn="ctr">
          <a:solidFill>
            <a:schemeClr val="accent4">
              <a:tint val="40000"/>
              <a:alpha val="90000"/>
              <a:hueOff val="-3945706"/>
              <a:satOff val="22157"/>
              <a:lumOff val="140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3020" tIns="33020" rIns="33020" bIns="3302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600" kern="1200"/>
        </a:p>
      </dsp:txBody>
      <dsp:txXfrm>
        <a:off x="7483449" y="3757737"/>
        <a:ext cx="324359" cy="44378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EE58494-2242-4BF1-B62A-308B699880CE}" type="datetimeFigureOut">
              <a:rPr lang="ru-RU" smtClean="0"/>
              <a:t>23.08.2022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3E6731D-0504-42BC-A62E-EA241483E30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893228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E6731D-0504-42BC-A62E-EA241483E309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5261351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E6731D-0504-42BC-A62E-EA241483E309}" type="slidenum">
              <a:rPr lang="ru-RU" smtClean="0"/>
              <a:t>17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5261351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E6731D-0504-42BC-A62E-EA241483E309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5261351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E6731D-0504-42BC-A62E-EA241483E309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5261351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E6731D-0504-42BC-A62E-EA241483E309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5261351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E6731D-0504-42BC-A62E-EA241483E309}" type="slidenum">
              <a:rPr lang="ru-RU" smtClean="0"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5261351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E6731D-0504-42BC-A62E-EA241483E309}" type="slidenum">
              <a:rPr lang="ru-RU" smtClean="0"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5261351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E6731D-0504-42BC-A62E-EA241483E309}" type="slidenum">
              <a:rPr lang="ru-RU" smtClean="0"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5261351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E6731D-0504-42BC-A62E-EA241483E309}" type="slidenum">
              <a:rPr lang="ru-RU" smtClean="0"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5261351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E6731D-0504-42BC-A62E-EA241483E309}" type="slidenum">
              <a:rPr lang="ru-RU" smtClean="0"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526135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AC259-EBD3-4477-8ED1-9C4E8D32F78F}" type="datetimeFigureOut">
              <a:rPr lang="uk-UA" smtClean="0"/>
              <a:t>23.08.2022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2C2C70-2A90-47DD-B4C7-2A4AE87F3363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5032850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AC259-EBD3-4477-8ED1-9C4E8D32F78F}" type="datetimeFigureOut">
              <a:rPr lang="uk-UA" smtClean="0"/>
              <a:t>23.08.2022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2C2C70-2A90-47DD-B4C7-2A4AE87F3363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5580411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AC259-EBD3-4477-8ED1-9C4E8D32F78F}" type="datetimeFigureOut">
              <a:rPr lang="uk-UA" smtClean="0"/>
              <a:t>23.08.2022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2C2C70-2A90-47DD-B4C7-2A4AE87F3363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9528604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9D1EDC-A2B1-4467-8D3F-4DFD9B83CAD8}" type="datetimeFigureOut">
              <a:rPr lang="uk-UA" smtClean="0"/>
              <a:t>23.08.2022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2570F2-E200-4629-A09A-B32E2C0D788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96549669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9D1EDC-A2B1-4467-8D3F-4DFD9B83CAD8}" type="datetimeFigureOut">
              <a:rPr lang="uk-UA" smtClean="0"/>
              <a:t>23.08.2022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2570F2-E200-4629-A09A-B32E2C0D788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6010602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9D1EDC-A2B1-4467-8D3F-4DFD9B83CAD8}" type="datetimeFigureOut">
              <a:rPr lang="uk-UA" smtClean="0"/>
              <a:t>23.08.2022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2570F2-E200-4629-A09A-B32E2C0D788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80190108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9D1EDC-A2B1-4467-8D3F-4DFD9B83CAD8}" type="datetimeFigureOut">
              <a:rPr lang="uk-UA" smtClean="0"/>
              <a:t>23.08.2022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2570F2-E200-4629-A09A-B32E2C0D788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2183476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9D1EDC-A2B1-4467-8D3F-4DFD9B83CAD8}" type="datetimeFigureOut">
              <a:rPr lang="uk-UA" smtClean="0"/>
              <a:t>23.08.2022</a:t>
            </a:fld>
            <a:endParaRPr lang="uk-UA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2570F2-E200-4629-A09A-B32E2C0D788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63578422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9D1EDC-A2B1-4467-8D3F-4DFD9B83CAD8}" type="datetimeFigureOut">
              <a:rPr lang="uk-UA" smtClean="0"/>
              <a:t>23.08.2022</a:t>
            </a:fld>
            <a:endParaRPr lang="uk-UA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2570F2-E200-4629-A09A-B32E2C0D788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12351598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9D1EDC-A2B1-4467-8D3F-4DFD9B83CAD8}" type="datetimeFigureOut">
              <a:rPr lang="uk-UA" smtClean="0"/>
              <a:t>23.08.2022</a:t>
            </a:fld>
            <a:endParaRPr lang="uk-UA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2570F2-E200-4629-A09A-B32E2C0D788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25129179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9D1EDC-A2B1-4467-8D3F-4DFD9B83CAD8}" type="datetimeFigureOut">
              <a:rPr lang="uk-UA" smtClean="0"/>
              <a:t>23.08.2022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2570F2-E200-4629-A09A-B32E2C0D788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0933669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AC259-EBD3-4477-8ED1-9C4E8D32F78F}" type="datetimeFigureOut">
              <a:rPr lang="uk-UA" smtClean="0"/>
              <a:t>23.08.2022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2C2C70-2A90-47DD-B4C7-2A4AE87F3363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08778948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9D1EDC-A2B1-4467-8D3F-4DFD9B83CAD8}" type="datetimeFigureOut">
              <a:rPr lang="uk-UA" smtClean="0"/>
              <a:t>23.08.2022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2570F2-E200-4629-A09A-B32E2C0D788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91624932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9D1EDC-A2B1-4467-8D3F-4DFD9B83CAD8}" type="datetimeFigureOut">
              <a:rPr lang="uk-UA" smtClean="0"/>
              <a:t>23.08.2022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2570F2-E200-4629-A09A-B32E2C0D788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59869988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9D1EDC-A2B1-4467-8D3F-4DFD9B83CAD8}" type="datetimeFigureOut">
              <a:rPr lang="uk-UA" smtClean="0"/>
              <a:t>23.08.2022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2570F2-E200-4629-A09A-B32E2C0D788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0664872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AC259-EBD3-4477-8ED1-9C4E8D32F78F}" type="datetimeFigureOut">
              <a:rPr lang="uk-UA" smtClean="0"/>
              <a:t>23.08.2022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2C2C70-2A90-47DD-B4C7-2A4AE87F3363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0584004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AC259-EBD3-4477-8ED1-9C4E8D32F78F}" type="datetimeFigureOut">
              <a:rPr lang="uk-UA" smtClean="0"/>
              <a:t>23.08.2022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2C2C70-2A90-47DD-B4C7-2A4AE87F3363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4517496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AC259-EBD3-4477-8ED1-9C4E8D32F78F}" type="datetimeFigureOut">
              <a:rPr lang="uk-UA" smtClean="0"/>
              <a:t>23.08.2022</a:t>
            </a:fld>
            <a:endParaRPr lang="uk-UA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2C2C70-2A90-47DD-B4C7-2A4AE87F3363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325238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AC259-EBD3-4477-8ED1-9C4E8D32F78F}" type="datetimeFigureOut">
              <a:rPr lang="uk-UA" smtClean="0"/>
              <a:t>23.08.2022</a:t>
            </a:fld>
            <a:endParaRPr lang="uk-UA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2C2C70-2A90-47DD-B4C7-2A4AE87F3363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296947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AC259-EBD3-4477-8ED1-9C4E8D32F78F}" type="datetimeFigureOut">
              <a:rPr lang="uk-UA" smtClean="0"/>
              <a:t>23.08.2022</a:t>
            </a:fld>
            <a:endParaRPr lang="uk-UA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2C2C70-2A90-47DD-B4C7-2A4AE87F3363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8543045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AC259-EBD3-4477-8ED1-9C4E8D32F78F}" type="datetimeFigureOut">
              <a:rPr lang="uk-UA" smtClean="0"/>
              <a:t>23.08.2022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2C2C70-2A90-47DD-B4C7-2A4AE87F3363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874311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AC259-EBD3-4477-8ED1-9C4E8D32F78F}" type="datetimeFigureOut">
              <a:rPr lang="uk-UA" smtClean="0"/>
              <a:t>23.08.2022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2C2C70-2A90-47DD-B4C7-2A4AE87F3363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6425740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9144000" cy="6853548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4AC259-EBD3-4477-8ED1-9C4E8D32F78F}" type="datetimeFigureOut">
              <a:rPr lang="uk-UA" smtClean="0"/>
              <a:t>23.08.2022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2C2C70-2A90-47DD-B4C7-2A4AE87F3363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9910745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339"/>
            <a:ext cx="9143999" cy="6854661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9D1EDC-A2B1-4467-8D3F-4DFD9B83CAD8}" type="datetimeFigureOut">
              <a:rPr lang="uk-UA" smtClean="0"/>
              <a:t>23.08.2022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2570F2-E200-4629-A09A-B32E2C0D788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0853983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8.xml"/><Relationship Id="rId7" Type="http://schemas.microsoft.com/office/2007/relationships/diagramDrawing" Target="../diagrams/drawing8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Relationship Id="rId6" Type="http://schemas.openxmlformats.org/officeDocument/2006/relationships/diagramColors" Target="../diagrams/colors8.xml"/><Relationship Id="rId5" Type="http://schemas.openxmlformats.org/officeDocument/2006/relationships/diagramQuickStyle" Target="../diagrams/quickStyle8.xml"/><Relationship Id="rId4" Type="http://schemas.openxmlformats.org/officeDocument/2006/relationships/diagramLayout" Target="../diagrams/layout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9.xml"/><Relationship Id="rId7" Type="http://schemas.microsoft.com/office/2007/relationships/diagramDrawing" Target="../diagrams/drawing9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Relationship Id="rId6" Type="http://schemas.openxmlformats.org/officeDocument/2006/relationships/diagramColors" Target="../diagrams/colors9.xml"/><Relationship Id="rId5" Type="http://schemas.openxmlformats.org/officeDocument/2006/relationships/diagramQuickStyle" Target="../diagrams/quickStyle9.xml"/><Relationship Id="rId4" Type="http://schemas.openxmlformats.org/officeDocument/2006/relationships/diagramLayout" Target="../diagrams/layout9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diagramData" Target="../diagrams/data10.xml"/><Relationship Id="rId7" Type="http://schemas.microsoft.com/office/2007/relationships/diagramDrawing" Target="../diagrams/drawing10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Relationship Id="rId6" Type="http://schemas.openxmlformats.org/officeDocument/2006/relationships/diagramColors" Target="../diagrams/colors10.xml"/><Relationship Id="rId5" Type="http://schemas.openxmlformats.org/officeDocument/2006/relationships/diagramQuickStyle" Target="../diagrams/quickStyle10.xml"/><Relationship Id="rId4" Type="http://schemas.openxmlformats.org/officeDocument/2006/relationships/diagramLayout" Target="../diagrams/layout10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diagramData" Target="../diagrams/data11.xml"/><Relationship Id="rId7" Type="http://schemas.microsoft.com/office/2007/relationships/diagramDrawing" Target="../diagrams/drawing11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Relationship Id="rId6" Type="http://schemas.openxmlformats.org/officeDocument/2006/relationships/diagramColors" Target="../diagrams/colors11.xml"/><Relationship Id="rId5" Type="http://schemas.openxmlformats.org/officeDocument/2006/relationships/diagramQuickStyle" Target="../diagrams/quickStyle11.xml"/><Relationship Id="rId4" Type="http://schemas.openxmlformats.org/officeDocument/2006/relationships/diagramLayout" Target="../diagrams/layout1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2.xml"/><Relationship Id="rId7" Type="http://schemas.microsoft.com/office/2007/relationships/diagramDrawing" Target="../diagrams/drawing12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Relationship Id="rId6" Type="http://schemas.openxmlformats.org/officeDocument/2006/relationships/diagramColors" Target="../diagrams/colors12.xml"/><Relationship Id="rId5" Type="http://schemas.openxmlformats.org/officeDocument/2006/relationships/diagramQuickStyle" Target="../diagrams/quickStyle12.xml"/><Relationship Id="rId4" Type="http://schemas.openxmlformats.org/officeDocument/2006/relationships/diagramLayout" Target="../diagrams/layout1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image" Target="../media/image4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4.xml"/><Relationship Id="rId13" Type="http://schemas.openxmlformats.org/officeDocument/2006/relationships/diagramData" Target="../diagrams/data5.xml"/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12" Type="http://schemas.microsoft.com/office/2007/relationships/diagramDrawing" Target="../diagrams/drawing4.xml"/><Relationship Id="rId17" Type="http://schemas.microsoft.com/office/2007/relationships/diagramDrawing" Target="../diagrams/drawing5.xml"/><Relationship Id="rId2" Type="http://schemas.openxmlformats.org/officeDocument/2006/relationships/notesSlide" Target="../notesSlides/notesSlide1.xml"/><Relationship Id="rId16" Type="http://schemas.openxmlformats.org/officeDocument/2006/relationships/diagramColors" Target="../diagrams/colors5.xml"/><Relationship Id="rId1" Type="http://schemas.openxmlformats.org/officeDocument/2006/relationships/slideLayout" Target="../slideLayouts/slideLayout13.xml"/><Relationship Id="rId6" Type="http://schemas.openxmlformats.org/officeDocument/2006/relationships/diagramColors" Target="../diagrams/colors3.xml"/><Relationship Id="rId11" Type="http://schemas.openxmlformats.org/officeDocument/2006/relationships/diagramColors" Target="../diagrams/colors4.xml"/><Relationship Id="rId5" Type="http://schemas.openxmlformats.org/officeDocument/2006/relationships/diagramQuickStyle" Target="../diagrams/quickStyle3.xml"/><Relationship Id="rId15" Type="http://schemas.openxmlformats.org/officeDocument/2006/relationships/diagramQuickStyle" Target="../diagrams/quickStyle5.xml"/><Relationship Id="rId10" Type="http://schemas.openxmlformats.org/officeDocument/2006/relationships/diagramQuickStyle" Target="../diagrams/quickStyle4.xml"/><Relationship Id="rId4" Type="http://schemas.openxmlformats.org/officeDocument/2006/relationships/diagramLayout" Target="../diagrams/layout3.xml"/><Relationship Id="rId9" Type="http://schemas.openxmlformats.org/officeDocument/2006/relationships/diagramLayout" Target="../diagrams/layout4.xml"/><Relationship Id="rId14" Type="http://schemas.openxmlformats.org/officeDocument/2006/relationships/diagramLayout" Target="../diagrams/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diagramData" Target="../diagrams/data7.xml"/><Relationship Id="rId7" Type="http://schemas.microsoft.com/office/2007/relationships/diagramDrawing" Target="../diagrams/drawing7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Relationship Id="rId6" Type="http://schemas.openxmlformats.org/officeDocument/2006/relationships/diagramColors" Target="../diagrams/colors7.xml"/><Relationship Id="rId5" Type="http://schemas.openxmlformats.org/officeDocument/2006/relationships/diagramQuickStyle" Target="../diagrams/quickStyle7.xml"/><Relationship Id="rId4" Type="http://schemas.openxmlformats.org/officeDocument/2006/relationships/diagramLayout" Target="../diagrams/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1371600" y="5661248"/>
            <a:ext cx="7772400" cy="1037977"/>
          </a:xfrm>
        </p:spPr>
        <p:txBody>
          <a:bodyPr>
            <a:normAutofit fontScale="90000"/>
          </a:bodyPr>
          <a:lstStyle/>
          <a:p>
            <a:pPr algn="r"/>
            <a:r>
              <a:rPr lang="ru-RU" sz="2400" b="1" dirty="0" err="1" smtClean="0">
                <a:solidFill>
                  <a:schemeClr val="tx2">
                    <a:lumMod val="50000"/>
                  </a:schemeClr>
                </a:solidFill>
              </a:rPr>
              <a:t>Запруднова</a:t>
            </a:r>
            <a:r>
              <a:rPr lang="ru-RU" sz="2400" b="1" dirty="0" smtClean="0">
                <a:solidFill>
                  <a:schemeClr val="tx2">
                    <a:lumMod val="50000"/>
                  </a:schemeClr>
                </a:solidFill>
              </a:rPr>
              <a:t> Елена Вячеславовна,</a:t>
            </a:r>
            <a:br>
              <a:rPr lang="ru-RU" sz="2400" b="1" dirty="0" smtClean="0">
                <a:solidFill>
                  <a:schemeClr val="tx2">
                    <a:lumMod val="50000"/>
                  </a:schemeClr>
                </a:solidFill>
              </a:rPr>
            </a:br>
            <a:r>
              <a:rPr lang="ru-RU" sz="2400" b="1" dirty="0" smtClean="0">
                <a:solidFill>
                  <a:schemeClr val="tx2">
                    <a:lumMod val="50000"/>
                  </a:schemeClr>
                </a:solidFill>
              </a:rPr>
              <a:t> заместитель директора </a:t>
            </a:r>
            <a:br>
              <a:rPr lang="ru-RU" sz="2400" b="1" dirty="0" smtClean="0">
                <a:solidFill>
                  <a:schemeClr val="tx2">
                    <a:lumMod val="50000"/>
                  </a:schemeClr>
                </a:solidFill>
              </a:rPr>
            </a:br>
            <a:r>
              <a:rPr lang="ru-RU" sz="2400" b="1" dirty="0" smtClean="0">
                <a:solidFill>
                  <a:schemeClr val="tx2">
                    <a:lumMod val="50000"/>
                  </a:schemeClr>
                </a:solidFill>
              </a:rPr>
              <a:t>Департамента образования  Владимирской области</a:t>
            </a:r>
            <a:endParaRPr lang="ru-RU" sz="2400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409767" y="1916832"/>
            <a:ext cx="7734233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Реализация задач </a:t>
            </a:r>
          </a:p>
          <a:p>
            <a:r>
              <a:rPr lang="ru-RU" sz="4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воспитания через потенциал </a:t>
            </a:r>
          </a:p>
          <a:p>
            <a:pPr algn="ctr"/>
            <a:r>
              <a:rPr lang="ru-RU" sz="4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системы образования</a:t>
            </a:r>
            <a:endParaRPr lang="ru-RU" sz="40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42364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648687056"/>
              </p:ext>
            </p:extLst>
          </p:nvPr>
        </p:nvGraphicFramePr>
        <p:xfrm>
          <a:off x="1644553" y="445742"/>
          <a:ext cx="7488832" cy="10801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pSp>
        <p:nvGrpSpPr>
          <p:cNvPr id="4" name="Группа 3"/>
          <p:cNvGrpSpPr/>
          <p:nvPr/>
        </p:nvGrpSpPr>
        <p:grpSpPr>
          <a:xfrm>
            <a:off x="204161" y="1555916"/>
            <a:ext cx="8784976" cy="871876"/>
            <a:chOff x="-37994" y="138602"/>
            <a:chExt cx="7805083" cy="1787175"/>
          </a:xfrm>
        </p:grpSpPr>
        <p:sp>
          <p:nvSpPr>
            <p:cNvPr id="5" name="Скругленный прямоугольник 4"/>
            <p:cNvSpPr/>
            <p:nvPr/>
          </p:nvSpPr>
          <p:spPr>
            <a:xfrm>
              <a:off x="-37994" y="138602"/>
              <a:ext cx="7805083" cy="1787175"/>
            </a:xfrm>
            <a:prstGeom prst="round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6" name="Скругленный прямоугольник 4"/>
            <p:cNvSpPr/>
            <p:nvPr/>
          </p:nvSpPr>
          <p:spPr>
            <a:xfrm>
              <a:off x="87243" y="536080"/>
              <a:ext cx="7630597" cy="99221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21920" tIns="121920" rIns="121920" bIns="121920" numCol="1" spcCol="1270" anchor="ctr" anchorCtr="0">
              <a:noAutofit/>
            </a:bodyPr>
            <a:lstStyle/>
            <a:p>
              <a:pPr algn="ctr" defTabSz="1422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b="1" kern="1200" dirty="0" smtClean="0"/>
                <a:t>    </a:t>
              </a:r>
            </a:p>
            <a:p>
              <a:pPr algn="ctr" defTabSz="1422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2000" b="1" kern="1200" dirty="0" smtClean="0"/>
                <a:t>  Концепция развития дополнительного образования детей до 2030 года  </a:t>
              </a:r>
              <a:r>
                <a:rPr lang="ru-RU" b="1" kern="1200" dirty="0" smtClean="0"/>
                <a:t>(</a:t>
              </a:r>
              <a:r>
                <a:rPr lang="ru-RU" dirty="0"/>
                <a:t>утверждена </a:t>
              </a:r>
              <a:r>
                <a:rPr lang="ru-RU" dirty="0" smtClean="0"/>
                <a:t>распоряжением </a:t>
              </a:r>
              <a:r>
                <a:rPr lang="ru-RU" dirty="0"/>
                <a:t>Правительства Российской Федерации от 31 марта 2022 г. </a:t>
              </a:r>
              <a:r>
                <a:rPr lang="ru-RU" dirty="0" smtClean="0"/>
                <a:t>№ </a:t>
              </a:r>
              <a:r>
                <a:rPr lang="ru-RU" dirty="0"/>
                <a:t>678-р).</a:t>
              </a:r>
            </a:p>
            <a:p>
              <a:pPr lvl="0" algn="ctr" defTabSz="14224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kern="1200" dirty="0"/>
            </a:p>
          </p:txBody>
        </p:sp>
      </p:grpSp>
      <p:sp>
        <p:nvSpPr>
          <p:cNvPr id="7" name="Прямоугольник 6"/>
          <p:cNvSpPr/>
          <p:nvPr/>
        </p:nvSpPr>
        <p:spPr>
          <a:xfrm>
            <a:off x="240215" y="2527913"/>
            <a:ext cx="875443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altLang="ru-RU" b="1" u="sng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Цели и задачи развития системы дополнительного образования детей </a:t>
            </a:r>
            <a:endParaRPr lang="ru-RU" altLang="ru-RU" b="1" u="sng" dirty="0" smtClean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altLang="ru-RU" b="1" u="sng" dirty="0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 </a:t>
            </a:r>
            <a:r>
              <a:rPr lang="ru-RU" altLang="ru-RU" b="1" u="sng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период до 2030 года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381175" y="3105835"/>
            <a:ext cx="404680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Совершенствование системы </a:t>
            </a:r>
            <a:r>
              <a:rPr lang="ru-RU" sz="1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организации и управления ДОД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409387" y="5434191"/>
            <a:ext cx="4041171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Обновление инфраструктуры ДОД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381175" y="3784387"/>
            <a:ext cx="4572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Создание условий в организациях ДОД для занятий детей с ОВЗ и детей-инвалидов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409387" y="4707717"/>
            <a:ext cx="4572000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Развитие института наставничества в системе ДОД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4897051" y="3134500"/>
            <a:ext cx="4572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Формирование в каждом муниципальном районе, городском округе туристских маршрутов 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4894331" y="4140334"/>
            <a:ext cx="4572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Расширение участия организаций негосударственного сектора в реализации программ ДОД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405746" y="5803523"/>
            <a:ext cx="4572000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Создание сети технологических</a:t>
            </a:r>
          </a:p>
          <a:p>
            <a:r>
              <a:rPr lang="ru-RU" sz="1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кружков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4897051" y="5157192"/>
            <a:ext cx="402581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Обновление содержания методов обучения при реализации программ ДОД</a:t>
            </a:r>
          </a:p>
        </p:txBody>
      </p:sp>
    </p:spTree>
    <p:extLst>
      <p:ext uri="{BB962C8B-B14F-4D97-AF65-F5344CB8AC3E}">
        <p14:creationId xmlns:p14="http://schemas.microsoft.com/office/powerpoint/2010/main" val="1931443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548680"/>
            <a:ext cx="6969125" cy="920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1036711"/>
          </a:xfrm>
          <a:prstGeom prst="roundRect">
            <a:avLst/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ru-RU" dirty="0" smtClean="0"/>
              <a:t>Внедрение системы персонифицированного финансирования дополнительного образования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467544" y="2852936"/>
            <a:ext cx="8208912" cy="24314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Обеспечено </a:t>
            </a:r>
            <a:r>
              <a:rPr lang="ru-RU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внедрение системы персонифицированного ФИНАНСИРОВАНИЯ дополнительного </a:t>
            </a:r>
            <a:r>
              <a:rPr lang="ru-RU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образования во всех муниципальных образованиях и городских округах  (кроме </a:t>
            </a:r>
            <a:r>
              <a:rPr lang="ru-RU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Кольчугинского</a:t>
            </a:r>
            <a:r>
              <a:rPr lang="ru-RU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района, города Владимира).</a:t>
            </a:r>
            <a:endParaRPr lang="ru-RU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ru-RU" sz="800" b="1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ru-RU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Сложившая ситуация в 2-ух территориях не </a:t>
            </a:r>
            <a:r>
              <a:rPr lang="ru-RU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позволяет создать конкурентную среду в системе дополнительного образования детей, а также равный доступ детей к обучению по дополнительным общеобразовательным программам</a:t>
            </a:r>
            <a:r>
              <a:rPr lang="ru-RU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611560" y="5805264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323528" y="5340457"/>
            <a:ext cx="8217312" cy="9483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085" marR="23495" algn="just">
              <a:lnSpc>
                <a:spcPct val="103000"/>
              </a:lnSpc>
              <a:spcBef>
                <a:spcPts val="25"/>
              </a:spcBef>
              <a:spcAft>
                <a:spcPts val="0"/>
              </a:spcAft>
            </a:pPr>
            <a:r>
              <a:rPr lang="ru-RU" b="1" spc="-5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Плановый показатель «Доля </a:t>
            </a:r>
            <a:r>
              <a:rPr lang="ru-RU" b="1" spc="-5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детей, </a:t>
            </a:r>
            <a:r>
              <a:rPr lang="ru-RU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которые</a:t>
            </a:r>
            <a:r>
              <a:rPr lang="ru-RU" b="1" spc="5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обеспечены</a:t>
            </a:r>
            <a:r>
              <a:rPr lang="ru-RU" b="1" spc="5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сертификатами</a:t>
            </a:r>
            <a:r>
              <a:rPr lang="ru-RU" b="1" spc="5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b="1" spc="-1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персонифицированно</a:t>
            </a:r>
            <a:r>
              <a:rPr lang="ru-RU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го ФИНАНСИРОВАНИЯ дополнительного</a:t>
            </a:r>
            <a:r>
              <a:rPr lang="ru-RU" b="1" spc="5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образования» к 2024 году   - 25 %, к 2030 году - 30 %</a:t>
            </a:r>
            <a:r>
              <a:rPr lang="ru-RU" b="1" spc="-25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b="1" dirty="0">
              <a:solidFill>
                <a:srgbClr val="FF0000"/>
              </a:solidFill>
              <a:latin typeface="Arial" panose="020B0604020202020204" pitchFamily="34" charset="0"/>
              <a:ea typeface="Times New Roman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5946215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483768" y="620688"/>
            <a:ext cx="4981557" cy="48090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</a:pPr>
            <a:r>
              <a:rPr lang="ru-RU" sz="2400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В рамках системы воспитания:</a:t>
            </a:r>
            <a:endParaRPr lang="ru-RU" sz="2400" dirty="0">
              <a:solidFill>
                <a:schemeClr val="accent2">
                  <a:lumMod val="75000"/>
                </a:schemeClr>
              </a:solidFill>
              <a:latin typeface="Arial" panose="020B0604020202020204" pitchFamily="34" charset="0"/>
              <a:ea typeface="Calibri"/>
              <a:cs typeface="Arial" panose="020B0604020202020204" pitchFamily="34" charset="0"/>
            </a:endParaRPr>
          </a:p>
        </p:txBody>
      </p:sp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2272459079"/>
              </p:ext>
            </p:extLst>
          </p:nvPr>
        </p:nvGraphicFramePr>
        <p:xfrm>
          <a:off x="395536" y="1268760"/>
          <a:ext cx="8424936" cy="50405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3808009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1735838687"/>
              </p:ext>
            </p:extLst>
          </p:nvPr>
        </p:nvGraphicFramePr>
        <p:xfrm>
          <a:off x="1907704" y="332656"/>
          <a:ext cx="6840760" cy="15841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4" name="Рисунок 3"/>
          <p:cNvPicPr/>
          <p:nvPr/>
        </p:nvPicPr>
        <p:blipFill rotWithShape="1">
          <a:blip r:embed="rId8"/>
          <a:srcRect l="16528" t="9630" r="15417" b="4938"/>
          <a:stretch/>
        </p:blipFill>
        <p:spPr bwMode="auto">
          <a:xfrm>
            <a:off x="827584" y="1738334"/>
            <a:ext cx="7926243" cy="468052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9017959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/>
          <p:nvPr/>
        </p:nvPicPr>
        <p:blipFill rotWithShape="1">
          <a:blip r:embed="rId3"/>
          <a:srcRect l="16256" t="8953" r="15540" b="4348"/>
          <a:stretch/>
        </p:blipFill>
        <p:spPr bwMode="auto">
          <a:xfrm>
            <a:off x="752336" y="1628800"/>
            <a:ext cx="7852112" cy="475252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grpSp>
        <p:nvGrpSpPr>
          <p:cNvPr id="4" name="Группа 3"/>
          <p:cNvGrpSpPr/>
          <p:nvPr/>
        </p:nvGrpSpPr>
        <p:grpSpPr>
          <a:xfrm>
            <a:off x="1361166" y="548680"/>
            <a:ext cx="7099266" cy="1008106"/>
            <a:chOff x="29526" y="288034"/>
            <a:chExt cx="7099266" cy="1008106"/>
          </a:xfrm>
        </p:grpSpPr>
        <p:sp>
          <p:nvSpPr>
            <p:cNvPr id="6" name="Скругленный прямоугольник 5"/>
            <p:cNvSpPr/>
            <p:nvPr/>
          </p:nvSpPr>
          <p:spPr>
            <a:xfrm>
              <a:off x="288032" y="288034"/>
              <a:ext cx="6840760" cy="1008106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4">
                <a:hueOff val="0"/>
                <a:satOff val="0"/>
                <a:lumOff val="0"/>
                <a:alphaOff val="0"/>
              </a:schemeClr>
            </a:fillRef>
            <a:effectRef idx="0">
              <a:schemeClr val="accent4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7" name="Скругленный прямоугольник 4"/>
            <p:cNvSpPr/>
            <p:nvPr/>
          </p:nvSpPr>
          <p:spPr>
            <a:xfrm>
              <a:off x="29526" y="317560"/>
              <a:ext cx="6781708" cy="94905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21920" tIns="121920" rIns="121920" bIns="121920" numCol="1" spcCol="1270" anchor="ctr" anchorCtr="0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ru-RU" sz="3200" b="1" kern="1200" dirty="0" smtClean="0"/>
                <a:t>Советник по воспитанию</a:t>
              </a:r>
            </a:p>
            <a:p>
              <a:pPr lvl="0" algn="ctr" defTabSz="8445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2000" kern="1200" dirty="0"/>
            </a:p>
          </p:txBody>
        </p:sp>
      </p:grpSp>
    </p:spTree>
    <p:extLst>
      <p:ext uri="{BB962C8B-B14F-4D97-AF65-F5344CB8AC3E}">
        <p14:creationId xmlns:p14="http://schemas.microsoft.com/office/powerpoint/2010/main" val="2714697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3466382882"/>
              </p:ext>
            </p:extLst>
          </p:nvPr>
        </p:nvGraphicFramePr>
        <p:xfrm>
          <a:off x="2123728" y="332656"/>
          <a:ext cx="6462972" cy="19442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3353956"/>
            <a:ext cx="5364088" cy="34123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858753" y="1661662"/>
            <a:ext cx="7488832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800" b="1" dirty="0" smtClean="0">
                <a:solidFill>
                  <a:srgbClr val="FF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372</a:t>
            </a:r>
            <a:r>
              <a:rPr lang="ru-RU" sz="2000" b="1" dirty="0" smtClean="0">
                <a:solidFill>
                  <a:srgbClr val="00206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государственные </a:t>
            </a:r>
            <a:r>
              <a:rPr lang="ru-RU" sz="2000" b="1" dirty="0">
                <a:solidFill>
                  <a:srgbClr val="00206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и муниципальные общеобразовательные организации, в том числе структурные подразделения указанных организаций, </a:t>
            </a:r>
            <a:r>
              <a:rPr lang="ru-RU" sz="2000" b="1" dirty="0" smtClean="0">
                <a:solidFill>
                  <a:srgbClr val="00206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будут до 01.09.2022 оснащены </a:t>
            </a:r>
            <a:r>
              <a:rPr lang="ru-RU" sz="2000" b="1" dirty="0">
                <a:solidFill>
                  <a:srgbClr val="00206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государственными символами Российской Федерации</a:t>
            </a:r>
            <a:endParaRPr lang="ru-RU" sz="20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49980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060960" y="620688"/>
            <a:ext cx="5827173" cy="48090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</a:pPr>
            <a:r>
              <a:rPr lang="ru-RU" sz="2400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В рамках системы профориентации:</a:t>
            </a:r>
            <a:endParaRPr lang="ru-RU" sz="2400" dirty="0">
              <a:solidFill>
                <a:schemeClr val="accent2">
                  <a:lumMod val="75000"/>
                </a:schemeClr>
              </a:solidFill>
              <a:latin typeface="Arial" panose="020B0604020202020204" pitchFamily="34" charset="0"/>
              <a:ea typeface="Calibri"/>
              <a:cs typeface="Arial" panose="020B0604020202020204" pitchFamily="34" charset="0"/>
            </a:endParaRPr>
          </a:p>
        </p:txBody>
      </p:sp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1046615954"/>
              </p:ext>
            </p:extLst>
          </p:nvPr>
        </p:nvGraphicFramePr>
        <p:xfrm>
          <a:off x="107504" y="1196752"/>
          <a:ext cx="8856984" cy="51125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2808284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Группа 7"/>
          <p:cNvGrpSpPr/>
          <p:nvPr/>
        </p:nvGrpSpPr>
        <p:grpSpPr>
          <a:xfrm>
            <a:off x="484034" y="805376"/>
            <a:ext cx="8352928" cy="5918016"/>
            <a:chOff x="-32579" y="925338"/>
            <a:chExt cx="8352928" cy="5918016"/>
          </a:xfrm>
        </p:grpSpPr>
        <p:sp>
          <p:nvSpPr>
            <p:cNvPr id="9" name="Прямоугольник с двумя скругленными противолежащими углами 8"/>
            <p:cNvSpPr/>
            <p:nvPr/>
          </p:nvSpPr>
          <p:spPr>
            <a:xfrm>
              <a:off x="-32579" y="925338"/>
              <a:ext cx="8352928" cy="5918016"/>
            </a:xfrm>
            <a:prstGeom prst="round2DiagRect">
              <a:avLst/>
            </a:prstGeom>
            <a:solidFill>
              <a:schemeClr val="accent4">
                <a:lumMod val="40000"/>
                <a:lumOff val="60000"/>
              </a:schemeClr>
            </a:solidFill>
          </p:spPr>
          <p:style>
            <a:lnRef idx="3">
              <a:schemeClr val="lt1"/>
            </a:lnRef>
            <a:fillRef idx="1">
              <a:schemeClr val="accent4"/>
            </a:fillRef>
            <a:effectRef idx="1">
              <a:schemeClr val="accent4"/>
            </a:effectRef>
            <a:fontRef idx="minor">
              <a:schemeClr val="lt1"/>
            </a:fontRef>
          </p:style>
        </p:sp>
        <p:sp>
          <p:nvSpPr>
            <p:cNvPr id="10" name="Полилиния 9"/>
            <p:cNvSpPr/>
            <p:nvPr/>
          </p:nvSpPr>
          <p:spPr>
            <a:xfrm>
              <a:off x="3457738" y="1197651"/>
              <a:ext cx="1739093" cy="950308"/>
            </a:xfrm>
            <a:custGeom>
              <a:avLst/>
              <a:gdLst>
                <a:gd name="connsiteX0" fmla="*/ 0 w 950308"/>
                <a:gd name="connsiteY0" fmla="*/ 475154 h 950308"/>
                <a:gd name="connsiteX1" fmla="*/ 475154 w 950308"/>
                <a:gd name="connsiteY1" fmla="*/ 0 h 950308"/>
                <a:gd name="connsiteX2" fmla="*/ 950308 w 950308"/>
                <a:gd name="connsiteY2" fmla="*/ 475154 h 950308"/>
                <a:gd name="connsiteX3" fmla="*/ 475154 w 950308"/>
                <a:gd name="connsiteY3" fmla="*/ 950308 h 950308"/>
                <a:gd name="connsiteX4" fmla="*/ 0 w 950308"/>
                <a:gd name="connsiteY4" fmla="*/ 475154 h 9503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50308" h="950308">
                  <a:moveTo>
                    <a:pt x="0" y="475154"/>
                  </a:moveTo>
                  <a:cubicBezTo>
                    <a:pt x="0" y="212734"/>
                    <a:pt x="212734" y="0"/>
                    <a:pt x="475154" y="0"/>
                  </a:cubicBezTo>
                  <a:cubicBezTo>
                    <a:pt x="737574" y="0"/>
                    <a:pt x="950308" y="212734"/>
                    <a:pt x="950308" y="475154"/>
                  </a:cubicBezTo>
                  <a:cubicBezTo>
                    <a:pt x="950308" y="737574"/>
                    <a:pt x="737574" y="950308"/>
                    <a:pt x="475154" y="950308"/>
                  </a:cubicBezTo>
                  <a:cubicBezTo>
                    <a:pt x="212734" y="950308"/>
                    <a:pt x="0" y="737574"/>
                    <a:pt x="0" y="475154"/>
                  </a:cubicBezTo>
                  <a:close/>
                </a:path>
              </a:pathLst>
            </a:custGeom>
            <a:solidFill>
              <a:srgbClr val="7030A0"/>
            </a:solidFill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spcFirstLastPara="0" vert="horz" wrap="square" lIns="151869" tIns="151869" rIns="151869" bIns="151869" numCol="1" spcCol="1270" anchor="ctr" anchorCtr="0">
              <a:noAutofit/>
            </a:bodyPr>
            <a:lstStyle/>
            <a:p>
              <a:pPr lvl="0" algn="ctr" defTabSz="4445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200" b="1" kern="1200" dirty="0" smtClean="0">
                  <a:solidFill>
                    <a:schemeClr val="bg1"/>
                  </a:solidFill>
                </a:rPr>
                <a:t>Трансформируемое пространство</a:t>
              </a:r>
              <a:endParaRPr lang="ru-RU" sz="1200" b="1" kern="1200" dirty="0">
                <a:solidFill>
                  <a:schemeClr val="bg1"/>
                </a:solidFill>
              </a:endParaRPr>
            </a:p>
          </p:txBody>
        </p:sp>
        <p:sp>
          <p:nvSpPr>
            <p:cNvPr id="11" name="Полилиния 10"/>
            <p:cNvSpPr/>
            <p:nvPr/>
          </p:nvSpPr>
          <p:spPr>
            <a:xfrm rot="981818">
              <a:off x="5236892" y="1403093"/>
              <a:ext cx="252747" cy="320729"/>
            </a:xfrm>
            <a:custGeom>
              <a:avLst/>
              <a:gdLst>
                <a:gd name="connsiteX0" fmla="*/ 0 w 252747"/>
                <a:gd name="connsiteY0" fmla="*/ 64146 h 320729"/>
                <a:gd name="connsiteX1" fmla="*/ 126374 w 252747"/>
                <a:gd name="connsiteY1" fmla="*/ 64146 h 320729"/>
                <a:gd name="connsiteX2" fmla="*/ 126374 w 252747"/>
                <a:gd name="connsiteY2" fmla="*/ 0 h 320729"/>
                <a:gd name="connsiteX3" fmla="*/ 252747 w 252747"/>
                <a:gd name="connsiteY3" fmla="*/ 160365 h 320729"/>
                <a:gd name="connsiteX4" fmla="*/ 126374 w 252747"/>
                <a:gd name="connsiteY4" fmla="*/ 320729 h 320729"/>
                <a:gd name="connsiteX5" fmla="*/ 126374 w 252747"/>
                <a:gd name="connsiteY5" fmla="*/ 256583 h 320729"/>
                <a:gd name="connsiteX6" fmla="*/ 0 w 252747"/>
                <a:gd name="connsiteY6" fmla="*/ 256583 h 320729"/>
                <a:gd name="connsiteX7" fmla="*/ 0 w 252747"/>
                <a:gd name="connsiteY7" fmla="*/ 64146 h 3207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52747" h="320729">
                  <a:moveTo>
                    <a:pt x="0" y="64146"/>
                  </a:moveTo>
                  <a:lnTo>
                    <a:pt x="126374" y="64146"/>
                  </a:lnTo>
                  <a:lnTo>
                    <a:pt x="126374" y="0"/>
                  </a:lnTo>
                  <a:lnTo>
                    <a:pt x="252747" y="160365"/>
                  </a:lnTo>
                  <a:lnTo>
                    <a:pt x="126374" y="320729"/>
                  </a:lnTo>
                  <a:lnTo>
                    <a:pt x="126374" y="256583"/>
                  </a:lnTo>
                  <a:lnTo>
                    <a:pt x="0" y="256583"/>
                  </a:lnTo>
                  <a:lnTo>
                    <a:pt x="0" y="64146"/>
                  </a:lnTo>
                  <a:close/>
                </a:path>
              </a:pathLst>
            </a:custGeom>
            <a:solidFill>
              <a:schemeClr val="accent4">
                <a:lumMod val="60000"/>
                <a:lumOff val="40000"/>
              </a:schemeClr>
            </a:solidFill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spcFirstLastPara="0" vert="horz" wrap="square" lIns="0" tIns="64145" rIns="75823" bIns="64146" numCol="1" spcCol="1270" anchor="ctr" anchorCtr="0">
              <a:noAutofit/>
            </a:bodyPr>
            <a:lstStyle/>
            <a:p>
              <a:pPr lvl="0" algn="ctr" defTabSz="4445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1000" b="1" kern="1200">
                <a:solidFill>
                  <a:schemeClr val="bg1"/>
                </a:solidFill>
              </a:endParaRPr>
            </a:p>
          </p:txBody>
        </p:sp>
        <p:sp>
          <p:nvSpPr>
            <p:cNvPr id="12" name="Полилиния 11"/>
            <p:cNvSpPr/>
            <p:nvPr/>
          </p:nvSpPr>
          <p:spPr>
            <a:xfrm>
              <a:off x="5426460" y="1335478"/>
              <a:ext cx="1476970" cy="950308"/>
            </a:xfrm>
            <a:custGeom>
              <a:avLst/>
              <a:gdLst>
                <a:gd name="connsiteX0" fmla="*/ 0 w 950308"/>
                <a:gd name="connsiteY0" fmla="*/ 475154 h 950308"/>
                <a:gd name="connsiteX1" fmla="*/ 475154 w 950308"/>
                <a:gd name="connsiteY1" fmla="*/ 0 h 950308"/>
                <a:gd name="connsiteX2" fmla="*/ 950308 w 950308"/>
                <a:gd name="connsiteY2" fmla="*/ 475154 h 950308"/>
                <a:gd name="connsiteX3" fmla="*/ 475154 w 950308"/>
                <a:gd name="connsiteY3" fmla="*/ 950308 h 950308"/>
                <a:gd name="connsiteX4" fmla="*/ 0 w 950308"/>
                <a:gd name="connsiteY4" fmla="*/ 475154 h 9503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50308" h="950308">
                  <a:moveTo>
                    <a:pt x="0" y="475154"/>
                  </a:moveTo>
                  <a:cubicBezTo>
                    <a:pt x="0" y="212734"/>
                    <a:pt x="212734" y="0"/>
                    <a:pt x="475154" y="0"/>
                  </a:cubicBezTo>
                  <a:cubicBezTo>
                    <a:pt x="737574" y="0"/>
                    <a:pt x="950308" y="212734"/>
                    <a:pt x="950308" y="475154"/>
                  </a:cubicBezTo>
                  <a:cubicBezTo>
                    <a:pt x="950308" y="737574"/>
                    <a:pt x="737574" y="950308"/>
                    <a:pt x="475154" y="950308"/>
                  </a:cubicBezTo>
                  <a:cubicBezTo>
                    <a:pt x="212734" y="950308"/>
                    <a:pt x="0" y="737574"/>
                    <a:pt x="0" y="475154"/>
                  </a:cubicBezTo>
                  <a:close/>
                </a:path>
              </a:pathLst>
            </a:custGeom>
            <a:solidFill>
              <a:srgbClr val="7030A0"/>
            </a:solidFill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spcFirstLastPara="0" vert="horz" wrap="square" lIns="151869" tIns="151869" rIns="151869" bIns="151869" numCol="1" spcCol="1270" anchor="ctr" anchorCtr="0">
              <a:noAutofit/>
            </a:bodyPr>
            <a:lstStyle/>
            <a:p>
              <a:pPr lvl="0" algn="ctr" defTabSz="4445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200" b="1" kern="1200" dirty="0" smtClean="0">
                  <a:solidFill>
                    <a:schemeClr val="bg1"/>
                  </a:solidFill>
                </a:rPr>
                <a:t>ЦОС</a:t>
              </a:r>
              <a:endParaRPr lang="ru-RU" sz="1200" b="1" kern="1200" dirty="0">
                <a:solidFill>
                  <a:schemeClr val="bg1"/>
                </a:solidFill>
              </a:endParaRPr>
            </a:p>
          </p:txBody>
        </p:sp>
        <p:sp>
          <p:nvSpPr>
            <p:cNvPr id="13" name="Полилиния 12"/>
            <p:cNvSpPr/>
            <p:nvPr/>
          </p:nvSpPr>
          <p:spPr>
            <a:xfrm rot="2945455">
              <a:off x="6807044" y="2049677"/>
              <a:ext cx="252747" cy="320729"/>
            </a:xfrm>
            <a:custGeom>
              <a:avLst/>
              <a:gdLst>
                <a:gd name="connsiteX0" fmla="*/ 0 w 252747"/>
                <a:gd name="connsiteY0" fmla="*/ 64146 h 320729"/>
                <a:gd name="connsiteX1" fmla="*/ 126374 w 252747"/>
                <a:gd name="connsiteY1" fmla="*/ 64146 h 320729"/>
                <a:gd name="connsiteX2" fmla="*/ 126374 w 252747"/>
                <a:gd name="connsiteY2" fmla="*/ 0 h 320729"/>
                <a:gd name="connsiteX3" fmla="*/ 252747 w 252747"/>
                <a:gd name="connsiteY3" fmla="*/ 160365 h 320729"/>
                <a:gd name="connsiteX4" fmla="*/ 126374 w 252747"/>
                <a:gd name="connsiteY4" fmla="*/ 320729 h 320729"/>
                <a:gd name="connsiteX5" fmla="*/ 126374 w 252747"/>
                <a:gd name="connsiteY5" fmla="*/ 256583 h 320729"/>
                <a:gd name="connsiteX6" fmla="*/ 0 w 252747"/>
                <a:gd name="connsiteY6" fmla="*/ 256583 h 320729"/>
                <a:gd name="connsiteX7" fmla="*/ 0 w 252747"/>
                <a:gd name="connsiteY7" fmla="*/ 64146 h 3207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52747" h="320729">
                  <a:moveTo>
                    <a:pt x="0" y="64146"/>
                  </a:moveTo>
                  <a:lnTo>
                    <a:pt x="126374" y="64146"/>
                  </a:lnTo>
                  <a:lnTo>
                    <a:pt x="126374" y="0"/>
                  </a:lnTo>
                  <a:lnTo>
                    <a:pt x="252747" y="160365"/>
                  </a:lnTo>
                  <a:lnTo>
                    <a:pt x="126374" y="320729"/>
                  </a:lnTo>
                  <a:lnTo>
                    <a:pt x="126374" y="256583"/>
                  </a:lnTo>
                  <a:lnTo>
                    <a:pt x="0" y="256583"/>
                  </a:lnTo>
                  <a:lnTo>
                    <a:pt x="0" y="64146"/>
                  </a:lnTo>
                  <a:close/>
                </a:path>
              </a:pathLst>
            </a:custGeom>
            <a:solidFill>
              <a:schemeClr val="accent4">
                <a:lumMod val="60000"/>
                <a:lumOff val="40000"/>
              </a:schemeClr>
            </a:solidFill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spcFirstLastPara="0" vert="horz" wrap="square" lIns="0" tIns="64145" rIns="75823" bIns="64146" numCol="1" spcCol="1270" anchor="ctr" anchorCtr="0">
              <a:noAutofit/>
            </a:bodyPr>
            <a:lstStyle/>
            <a:p>
              <a:pPr lvl="0" algn="ctr" defTabSz="4445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1000" b="1" kern="1200">
                <a:solidFill>
                  <a:schemeClr val="bg1"/>
                </a:solidFill>
              </a:endParaRPr>
            </a:p>
          </p:txBody>
        </p:sp>
        <p:sp>
          <p:nvSpPr>
            <p:cNvPr id="14" name="Полилиния 13"/>
            <p:cNvSpPr/>
            <p:nvPr/>
          </p:nvSpPr>
          <p:spPr>
            <a:xfrm>
              <a:off x="6005300" y="2410565"/>
              <a:ext cx="1546202" cy="950308"/>
            </a:xfrm>
            <a:custGeom>
              <a:avLst/>
              <a:gdLst>
                <a:gd name="connsiteX0" fmla="*/ 0 w 950308"/>
                <a:gd name="connsiteY0" fmla="*/ 475154 h 950308"/>
                <a:gd name="connsiteX1" fmla="*/ 475154 w 950308"/>
                <a:gd name="connsiteY1" fmla="*/ 0 h 950308"/>
                <a:gd name="connsiteX2" fmla="*/ 950308 w 950308"/>
                <a:gd name="connsiteY2" fmla="*/ 475154 h 950308"/>
                <a:gd name="connsiteX3" fmla="*/ 475154 w 950308"/>
                <a:gd name="connsiteY3" fmla="*/ 950308 h 950308"/>
                <a:gd name="connsiteX4" fmla="*/ 0 w 950308"/>
                <a:gd name="connsiteY4" fmla="*/ 475154 h 9503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50308" h="950308">
                  <a:moveTo>
                    <a:pt x="0" y="475154"/>
                  </a:moveTo>
                  <a:cubicBezTo>
                    <a:pt x="0" y="212734"/>
                    <a:pt x="212734" y="0"/>
                    <a:pt x="475154" y="0"/>
                  </a:cubicBezTo>
                  <a:cubicBezTo>
                    <a:pt x="737574" y="0"/>
                    <a:pt x="950308" y="212734"/>
                    <a:pt x="950308" y="475154"/>
                  </a:cubicBezTo>
                  <a:cubicBezTo>
                    <a:pt x="950308" y="737574"/>
                    <a:pt x="737574" y="950308"/>
                    <a:pt x="475154" y="950308"/>
                  </a:cubicBezTo>
                  <a:cubicBezTo>
                    <a:pt x="212734" y="950308"/>
                    <a:pt x="0" y="737574"/>
                    <a:pt x="0" y="475154"/>
                  </a:cubicBezTo>
                  <a:close/>
                </a:path>
              </a:pathLst>
            </a:custGeom>
            <a:solidFill>
              <a:srgbClr val="7030A0"/>
            </a:solidFill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spcFirstLastPara="0" vert="horz" wrap="square" lIns="151869" tIns="151869" rIns="151869" bIns="151869" numCol="1" spcCol="1270" anchor="ctr" anchorCtr="0">
              <a:noAutofit/>
            </a:bodyPr>
            <a:lstStyle/>
            <a:p>
              <a:pPr lvl="0" algn="ctr" defTabSz="4445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200" b="1" kern="1200" dirty="0" smtClean="0">
                  <a:solidFill>
                    <a:schemeClr val="bg1"/>
                  </a:solidFill>
                </a:rPr>
                <a:t>Кванториум/ Точка роста</a:t>
              </a:r>
              <a:endParaRPr lang="ru-RU" sz="1200" b="1" kern="1200" dirty="0">
                <a:solidFill>
                  <a:schemeClr val="bg1"/>
                </a:solidFill>
              </a:endParaRPr>
            </a:p>
          </p:txBody>
        </p:sp>
        <p:sp>
          <p:nvSpPr>
            <p:cNvPr id="15" name="Полилиния 14"/>
            <p:cNvSpPr/>
            <p:nvPr/>
          </p:nvSpPr>
          <p:spPr>
            <a:xfrm rot="4909091">
              <a:off x="6807045" y="3487966"/>
              <a:ext cx="252747" cy="320729"/>
            </a:xfrm>
            <a:custGeom>
              <a:avLst/>
              <a:gdLst>
                <a:gd name="connsiteX0" fmla="*/ 0 w 252747"/>
                <a:gd name="connsiteY0" fmla="*/ 64146 h 320729"/>
                <a:gd name="connsiteX1" fmla="*/ 126374 w 252747"/>
                <a:gd name="connsiteY1" fmla="*/ 64146 h 320729"/>
                <a:gd name="connsiteX2" fmla="*/ 126374 w 252747"/>
                <a:gd name="connsiteY2" fmla="*/ 0 h 320729"/>
                <a:gd name="connsiteX3" fmla="*/ 252747 w 252747"/>
                <a:gd name="connsiteY3" fmla="*/ 160365 h 320729"/>
                <a:gd name="connsiteX4" fmla="*/ 126374 w 252747"/>
                <a:gd name="connsiteY4" fmla="*/ 320729 h 320729"/>
                <a:gd name="connsiteX5" fmla="*/ 126374 w 252747"/>
                <a:gd name="connsiteY5" fmla="*/ 256583 h 320729"/>
                <a:gd name="connsiteX6" fmla="*/ 0 w 252747"/>
                <a:gd name="connsiteY6" fmla="*/ 256583 h 320729"/>
                <a:gd name="connsiteX7" fmla="*/ 0 w 252747"/>
                <a:gd name="connsiteY7" fmla="*/ 64146 h 3207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52747" h="320729">
                  <a:moveTo>
                    <a:pt x="0" y="64146"/>
                  </a:moveTo>
                  <a:lnTo>
                    <a:pt x="126374" y="64146"/>
                  </a:lnTo>
                  <a:lnTo>
                    <a:pt x="126374" y="0"/>
                  </a:lnTo>
                  <a:lnTo>
                    <a:pt x="252747" y="160365"/>
                  </a:lnTo>
                  <a:lnTo>
                    <a:pt x="126374" y="320729"/>
                  </a:lnTo>
                  <a:lnTo>
                    <a:pt x="126374" y="256583"/>
                  </a:lnTo>
                  <a:lnTo>
                    <a:pt x="0" y="256583"/>
                  </a:lnTo>
                  <a:lnTo>
                    <a:pt x="0" y="64146"/>
                  </a:lnTo>
                  <a:close/>
                </a:path>
              </a:pathLst>
            </a:custGeom>
            <a:solidFill>
              <a:schemeClr val="accent4">
                <a:lumMod val="60000"/>
                <a:lumOff val="40000"/>
              </a:schemeClr>
            </a:solidFill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spcFirstLastPara="0" vert="horz" wrap="square" lIns="0" tIns="64144" rIns="75823" bIns="64147" numCol="1" spcCol="1270" anchor="ctr" anchorCtr="0">
              <a:noAutofit/>
            </a:bodyPr>
            <a:lstStyle/>
            <a:p>
              <a:pPr lvl="0" algn="ctr" defTabSz="4445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1000" b="1" kern="1200">
                <a:solidFill>
                  <a:schemeClr val="bg1"/>
                </a:solidFill>
              </a:endParaRPr>
            </a:p>
          </p:txBody>
        </p:sp>
        <p:sp>
          <p:nvSpPr>
            <p:cNvPr id="16" name="Полилиния 15"/>
            <p:cNvSpPr/>
            <p:nvPr/>
          </p:nvSpPr>
          <p:spPr>
            <a:xfrm>
              <a:off x="6208410" y="3823230"/>
              <a:ext cx="1559116" cy="950308"/>
            </a:xfrm>
            <a:custGeom>
              <a:avLst/>
              <a:gdLst>
                <a:gd name="connsiteX0" fmla="*/ 0 w 950308"/>
                <a:gd name="connsiteY0" fmla="*/ 475154 h 950308"/>
                <a:gd name="connsiteX1" fmla="*/ 475154 w 950308"/>
                <a:gd name="connsiteY1" fmla="*/ 0 h 950308"/>
                <a:gd name="connsiteX2" fmla="*/ 950308 w 950308"/>
                <a:gd name="connsiteY2" fmla="*/ 475154 h 950308"/>
                <a:gd name="connsiteX3" fmla="*/ 475154 w 950308"/>
                <a:gd name="connsiteY3" fmla="*/ 950308 h 950308"/>
                <a:gd name="connsiteX4" fmla="*/ 0 w 950308"/>
                <a:gd name="connsiteY4" fmla="*/ 475154 h 9503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50308" h="950308">
                  <a:moveTo>
                    <a:pt x="0" y="475154"/>
                  </a:moveTo>
                  <a:cubicBezTo>
                    <a:pt x="0" y="212734"/>
                    <a:pt x="212734" y="0"/>
                    <a:pt x="475154" y="0"/>
                  </a:cubicBezTo>
                  <a:cubicBezTo>
                    <a:pt x="737574" y="0"/>
                    <a:pt x="950308" y="212734"/>
                    <a:pt x="950308" y="475154"/>
                  </a:cubicBezTo>
                  <a:cubicBezTo>
                    <a:pt x="950308" y="737574"/>
                    <a:pt x="737574" y="950308"/>
                    <a:pt x="475154" y="950308"/>
                  </a:cubicBezTo>
                  <a:cubicBezTo>
                    <a:pt x="212734" y="950308"/>
                    <a:pt x="0" y="737574"/>
                    <a:pt x="0" y="475154"/>
                  </a:cubicBezTo>
                  <a:close/>
                </a:path>
              </a:pathLst>
            </a:custGeom>
            <a:solidFill>
              <a:srgbClr val="7030A0"/>
            </a:solidFill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spcFirstLastPara="0" vert="horz" wrap="square" lIns="151869" tIns="151869" rIns="151869" bIns="151869" numCol="1" spcCol="1270" anchor="ctr" anchorCtr="0">
              <a:noAutofit/>
            </a:bodyPr>
            <a:lstStyle/>
            <a:p>
              <a:pPr lvl="0" algn="ctr" defTabSz="4445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200" b="1" kern="1200" dirty="0" smtClean="0">
                  <a:solidFill>
                    <a:schemeClr val="bg1"/>
                  </a:solidFill>
                </a:rPr>
                <a:t>Сцена (театр, конференция, фестиваль)</a:t>
              </a:r>
              <a:endParaRPr lang="ru-RU" sz="1200" b="1" kern="1200" dirty="0">
                <a:solidFill>
                  <a:schemeClr val="bg1"/>
                </a:solidFill>
              </a:endParaRPr>
            </a:p>
          </p:txBody>
        </p:sp>
        <p:sp>
          <p:nvSpPr>
            <p:cNvPr id="17" name="Полилиния 16"/>
            <p:cNvSpPr/>
            <p:nvPr/>
          </p:nvSpPr>
          <p:spPr>
            <a:xfrm rot="17672727">
              <a:off x="7049330" y="4954264"/>
              <a:ext cx="252748" cy="320729"/>
            </a:xfrm>
            <a:custGeom>
              <a:avLst/>
              <a:gdLst>
                <a:gd name="connsiteX0" fmla="*/ 0 w 252747"/>
                <a:gd name="connsiteY0" fmla="*/ 64146 h 320729"/>
                <a:gd name="connsiteX1" fmla="*/ 126374 w 252747"/>
                <a:gd name="connsiteY1" fmla="*/ 64146 h 320729"/>
                <a:gd name="connsiteX2" fmla="*/ 126374 w 252747"/>
                <a:gd name="connsiteY2" fmla="*/ 0 h 320729"/>
                <a:gd name="connsiteX3" fmla="*/ 252747 w 252747"/>
                <a:gd name="connsiteY3" fmla="*/ 160365 h 320729"/>
                <a:gd name="connsiteX4" fmla="*/ 126374 w 252747"/>
                <a:gd name="connsiteY4" fmla="*/ 320729 h 320729"/>
                <a:gd name="connsiteX5" fmla="*/ 126374 w 252747"/>
                <a:gd name="connsiteY5" fmla="*/ 256583 h 320729"/>
                <a:gd name="connsiteX6" fmla="*/ 0 w 252747"/>
                <a:gd name="connsiteY6" fmla="*/ 256583 h 320729"/>
                <a:gd name="connsiteX7" fmla="*/ 0 w 252747"/>
                <a:gd name="connsiteY7" fmla="*/ 64146 h 3207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52747" h="320729">
                  <a:moveTo>
                    <a:pt x="252747" y="256583"/>
                  </a:moveTo>
                  <a:lnTo>
                    <a:pt x="126373" y="256583"/>
                  </a:lnTo>
                  <a:lnTo>
                    <a:pt x="126373" y="320729"/>
                  </a:lnTo>
                  <a:lnTo>
                    <a:pt x="0" y="160364"/>
                  </a:lnTo>
                  <a:lnTo>
                    <a:pt x="126373" y="0"/>
                  </a:lnTo>
                  <a:lnTo>
                    <a:pt x="126373" y="64146"/>
                  </a:lnTo>
                  <a:lnTo>
                    <a:pt x="252747" y="64146"/>
                  </a:lnTo>
                  <a:lnTo>
                    <a:pt x="252747" y="256583"/>
                  </a:lnTo>
                  <a:close/>
                </a:path>
              </a:pathLst>
            </a:custGeom>
            <a:solidFill>
              <a:schemeClr val="accent4">
                <a:lumMod val="60000"/>
                <a:lumOff val="40000"/>
              </a:schemeClr>
            </a:solidFill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spcFirstLastPara="0" vert="horz" wrap="square" lIns="75823" tIns="64145" rIns="1" bIns="64146" numCol="1" spcCol="1270" anchor="ctr" anchorCtr="0">
              <a:noAutofit/>
            </a:bodyPr>
            <a:lstStyle/>
            <a:p>
              <a:pPr lvl="0" algn="ctr" defTabSz="4445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1000" b="1" kern="1200">
                <a:solidFill>
                  <a:schemeClr val="bg1"/>
                </a:solidFill>
              </a:endParaRPr>
            </a:p>
          </p:txBody>
        </p:sp>
        <p:sp>
          <p:nvSpPr>
            <p:cNvPr id="18" name="Полилиния 17"/>
            <p:cNvSpPr/>
            <p:nvPr/>
          </p:nvSpPr>
          <p:spPr>
            <a:xfrm>
              <a:off x="5615534" y="5121448"/>
              <a:ext cx="1719944" cy="950308"/>
            </a:xfrm>
            <a:custGeom>
              <a:avLst/>
              <a:gdLst>
                <a:gd name="connsiteX0" fmla="*/ 0 w 950308"/>
                <a:gd name="connsiteY0" fmla="*/ 475154 h 950308"/>
                <a:gd name="connsiteX1" fmla="*/ 475154 w 950308"/>
                <a:gd name="connsiteY1" fmla="*/ 0 h 950308"/>
                <a:gd name="connsiteX2" fmla="*/ 950308 w 950308"/>
                <a:gd name="connsiteY2" fmla="*/ 475154 h 950308"/>
                <a:gd name="connsiteX3" fmla="*/ 475154 w 950308"/>
                <a:gd name="connsiteY3" fmla="*/ 950308 h 950308"/>
                <a:gd name="connsiteX4" fmla="*/ 0 w 950308"/>
                <a:gd name="connsiteY4" fmla="*/ 475154 h 9503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50308" h="950308">
                  <a:moveTo>
                    <a:pt x="0" y="475154"/>
                  </a:moveTo>
                  <a:cubicBezTo>
                    <a:pt x="0" y="212734"/>
                    <a:pt x="212734" y="0"/>
                    <a:pt x="475154" y="0"/>
                  </a:cubicBezTo>
                  <a:cubicBezTo>
                    <a:pt x="737574" y="0"/>
                    <a:pt x="950308" y="212734"/>
                    <a:pt x="950308" y="475154"/>
                  </a:cubicBezTo>
                  <a:cubicBezTo>
                    <a:pt x="950308" y="737574"/>
                    <a:pt x="737574" y="950308"/>
                    <a:pt x="475154" y="950308"/>
                  </a:cubicBezTo>
                  <a:cubicBezTo>
                    <a:pt x="212734" y="950308"/>
                    <a:pt x="0" y="737574"/>
                    <a:pt x="0" y="475154"/>
                  </a:cubicBezTo>
                  <a:close/>
                </a:path>
              </a:pathLst>
            </a:custGeom>
            <a:solidFill>
              <a:srgbClr val="7030A0"/>
            </a:solidFill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spcFirstLastPara="0" vert="horz" wrap="square" lIns="151869" tIns="151869" rIns="151869" bIns="151869" numCol="1" spcCol="1270" anchor="ctr" anchorCtr="0">
              <a:noAutofit/>
            </a:bodyPr>
            <a:lstStyle/>
            <a:p>
              <a:pPr lvl="0" algn="ctr" defTabSz="4445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200" b="1" kern="1200" dirty="0" smtClean="0">
                  <a:solidFill>
                    <a:schemeClr val="bg1"/>
                  </a:solidFill>
                </a:rPr>
                <a:t>Центр поддержки одаренных детей</a:t>
              </a:r>
              <a:endParaRPr lang="ru-RU" sz="1200" b="1" kern="1200" dirty="0">
                <a:solidFill>
                  <a:schemeClr val="bg1"/>
                </a:solidFill>
              </a:endParaRPr>
            </a:p>
          </p:txBody>
        </p:sp>
        <p:sp>
          <p:nvSpPr>
            <p:cNvPr id="19" name="Полилиния 18"/>
            <p:cNvSpPr/>
            <p:nvPr/>
          </p:nvSpPr>
          <p:spPr>
            <a:xfrm rot="19636364">
              <a:off x="5713235" y="6047470"/>
              <a:ext cx="252748" cy="320730"/>
            </a:xfrm>
            <a:custGeom>
              <a:avLst/>
              <a:gdLst>
                <a:gd name="connsiteX0" fmla="*/ 0 w 252747"/>
                <a:gd name="connsiteY0" fmla="*/ 64146 h 320729"/>
                <a:gd name="connsiteX1" fmla="*/ 126374 w 252747"/>
                <a:gd name="connsiteY1" fmla="*/ 64146 h 320729"/>
                <a:gd name="connsiteX2" fmla="*/ 126374 w 252747"/>
                <a:gd name="connsiteY2" fmla="*/ 0 h 320729"/>
                <a:gd name="connsiteX3" fmla="*/ 252747 w 252747"/>
                <a:gd name="connsiteY3" fmla="*/ 160365 h 320729"/>
                <a:gd name="connsiteX4" fmla="*/ 126374 w 252747"/>
                <a:gd name="connsiteY4" fmla="*/ 320729 h 320729"/>
                <a:gd name="connsiteX5" fmla="*/ 126374 w 252747"/>
                <a:gd name="connsiteY5" fmla="*/ 256583 h 320729"/>
                <a:gd name="connsiteX6" fmla="*/ 0 w 252747"/>
                <a:gd name="connsiteY6" fmla="*/ 256583 h 320729"/>
                <a:gd name="connsiteX7" fmla="*/ 0 w 252747"/>
                <a:gd name="connsiteY7" fmla="*/ 64146 h 3207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52747" h="320729">
                  <a:moveTo>
                    <a:pt x="252747" y="256583"/>
                  </a:moveTo>
                  <a:lnTo>
                    <a:pt x="126373" y="256583"/>
                  </a:lnTo>
                  <a:lnTo>
                    <a:pt x="126373" y="320729"/>
                  </a:lnTo>
                  <a:lnTo>
                    <a:pt x="0" y="160364"/>
                  </a:lnTo>
                  <a:lnTo>
                    <a:pt x="126373" y="0"/>
                  </a:lnTo>
                  <a:lnTo>
                    <a:pt x="126373" y="64146"/>
                  </a:lnTo>
                  <a:lnTo>
                    <a:pt x="252747" y="64146"/>
                  </a:lnTo>
                  <a:lnTo>
                    <a:pt x="252747" y="256583"/>
                  </a:lnTo>
                  <a:close/>
                </a:path>
              </a:pathLst>
            </a:custGeom>
            <a:solidFill>
              <a:schemeClr val="accent4">
                <a:lumMod val="60000"/>
                <a:lumOff val="40000"/>
              </a:schemeClr>
            </a:solidFill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spcFirstLastPara="0" vert="horz" wrap="square" lIns="75824" tIns="64146" rIns="0" bIns="64146" numCol="1" spcCol="1270" anchor="ctr" anchorCtr="0">
              <a:noAutofit/>
            </a:bodyPr>
            <a:lstStyle/>
            <a:p>
              <a:pPr lvl="0" algn="ctr" defTabSz="4445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1000" b="1" kern="1200">
                <a:solidFill>
                  <a:schemeClr val="bg1"/>
                </a:solidFill>
              </a:endParaRPr>
            </a:p>
          </p:txBody>
        </p:sp>
        <p:sp>
          <p:nvSpPr>
            <p:cNvPr id="20" name="Полилиния 19"/>
            <p:cNvSpPr/>
            <p:nvPr/>
          </p:nvSpPr>
          <p:spPr>
            <a:xfrm>
              <a:off x="4343786" y="5578257"/>
              <a:ext cx="1323793" cy="950308"/>
            </a:xfrm>
            <a:custGeom>
              <a:avLst/>
              <a:gdLst>
                <a:gd name="connsiteX0" fmla="*/ 0 w 950308"/>
                <a:gd name="connsiteY0" fmla="*/ 475154 h 950308"/>
                <a:gd name="connsiteX1" fmla="*/ 475154 w 950308"/>
                <a:gd name="connsiteY1" fmla="*/ 0 h 950308"/>
                <a:gd name="connsiteX2" fmla="*/ 950308 w 950308"/>
                <a:gd name="connsiteY2" fmla="*/ 475154 h 950308"/>
                <a:gd name="connsiteX3" fmla="*/ 475154 w 950308"/>
                <a:gd name="connsiteY3" fmla="*/ 950308 h 950308"/>
                <a:gd name="connsiteX4" fmla="*/ 0 w 950308"/>
                <a:gd name="connsiteY4" fmla="*/ 475154 h 9503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50308" h="950308">
                  <a:moveTo>
                    <a:pt x="0" y="475154"/>
                  </a:moveTo>
                  <a:cubicBezTo>
                    <a:pt x="0" y="212734"/>
                    <a:pt x="212734" y="0"/>
                    <a:pt x="475154" y="0"/>
                  </a:cubicBezTo>
                  <a:cubicBezTo>
                    <a:pt x="737574" y="0"/>
                    <a:pt x="950308" y="212734"/>
                    <a:pt x="950308" y="475154"/>
                  </a:cubicBezTo>
                  <a:cubicBezTo>
                    <a:pt x="950308" y="737574"/>
                    <a:pt x="737574" y="950308"/>
                    <a:pt x="475154" y="950308"/>
                  </a:cubicBezTo>
                  <a:cubicBezTo>
                    <a:pt x="212734" y="950308"/>
                    <a:pt x="0" y="737574"/>
                    <a:pt x="0" y="475154"/>
                  </a:cubicBezTo>
                  <a:close/>
                </a:path>
              </a:pathLst>
            </a:custGeom>
            <a:solidFill>
              <a:srgbClr val="7030A0"/>
            </a:solidFill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spcFirstLastPara="0" vert="horz" wrap="square" lIns="151869" tIns="151869" rIns="151869" bIns="151869" numCol="1" spcCol="1270" anchor="ctr" anchorCtr="0">
              <a:noAutofit/>
            </a:bodyPr>
            <a:lstStyle/>
            <a:p>
              <a:pPr lvl="0" algn="ctr" defTabSz="4445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200" b="1" kern="1200" dirty="0" smtClean="0">
                  <a:solidFill>
                    <a:schemeClr val="bg1"/>
                  </a:solidFill>
                </a:rPr>
                <a:t>Олимп</a:t>
              </a:r>
              <a:endParaRPr lang="ru-RU" sz="1200" b="1" kern="1200" dirty="0">
                <a:solidFill>
                  <a:schemeClr val="bg1"/>
                </a:solidFill>
              </a:endParaRPr>
            </a:p>
          </p:txBody>
        </p:sp>
        <p:sp>
          <p:nvSpPr>
            <p:cNvPr id="21" name="Полилиния 20"/>
            <p:cNvSpPr/>
            <p:nvPr/>
          </p:nvSpPr>
          <p:spPr>
            <a:xfrm rot="21600000">
              <a:off x="4057243" y="6207835"/>
              <a:ext cx="252747" cy="320730"/>
            </a:xfrm>
            <a:custGeom>
              <a:avLst/>
              <a:gdLst>
                <a:gd name="connsiteX0" fmla="*/ 0 w 252747"/>
                <a:gd name="connsiteY0" fmla="*/ 64146 h 320729"/>
                <a:gd name="connsiteX1" fmla="*/ 126374 w 252747"/>
                <a:gd name="connsiteY1" fmla="*/ 64146 h 320729"/>
                <a:gd name="connsiteX2" fmla="*/ 126374 w 252747"/>
                <a:gd name="connsiteY2" fmla="*/ 0 h 320729"/>
                <a:gd name="connsiteX3" fmla="*/ 252747 w 252747"/>
                <a:gd name="connsiteY3" fmla="*/ 160365 h 320729"/>
                <a:gd name="connsiteX4" fmla="*/ 126374 w 252747"/>
                <a:gd name="connsiteY4" fmla="*/ 320729 h 320729"/>
                <a:gd name="connsiteX5" fmla="*/ 126374 w 252747"/>
                <a:gd name="connsiteY5" fmla="*/ 256583 h 320729"/>
                <a:gd name="connsiteX6" fmla="*/ 0 w 252747"/>
                <a:gd name="connsiteY6" fmla="*/ 256583 h 320729"/>
                <a:gd name="connsiteX7" fmla="*/ 0 w 252747"/>
                <a:gd name="connsiteY7" fmla="*/ 64146 h 3207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52747" h="320729">
                  <a:moveTo>
                    <a:pt x="252747" y="256583"/>
                  </a:moveTo>
                  <a:lnTo>
                    <a:pt x="126373" y="256583"/>
                  </a:lnTo>
                  <a:lnTo>
                    <a:pt x="126373" y="320729"/>
                  </a:lnTo>
                  <a:lnTo>
                    <a:pt x="0" y="160364"/>
                  </a:lnTo>
                  <a:lnTo>
                    <a:pt x="126373" y="0"/>
                  </a:lnTo>
                  <a:lnTo>
                    <a:pt x="126373" y="64146"/>
                  </a:lnTo>
                  <a:lnTo>
                    <a:pt x="252747" y="64146"/>
                  </a:lnTo>
                  <a:lnTo>
                    <a:pt x="252747" y="256583"/>
                  </a:lnTo>
                  <a:close/>
                </a:path>
              </a:pathLst>
            </a:custGeom>
            <a:solidFill>
              <a:schemeClr val="accent4">
                <a:lumMod val="60000"/>
                <a:lumOff val="40000"/>
              </a:schemeClr>
            </a:solidFill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spcFirstLastPara="0" vert="horz" wrap="square" lIns="75824" tIns="64147" rIns="0" bIns="64146" numCol="1" spcCol="1270" anchor="ctr" anchorCtr="0">
              <a:noAutofit/>
            </a:bodyPr>
            <a:lstStyle/>
            <a:p>
              <a:pPr lvl="0" algn="ctr" defTabSz="4445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1000" b="1" kern="1200">
                <a:solidFill>
                  <a:schemeClr val="bg1"/>
                </a:solidFill>
              </a:endParaRPr>
            </a:p>
          </p:txBody>
        </p:sp>
        <p:sp>
          <p:nvSpPr>
            <p:cNvPr id="22" name="Полилиния 21"/>
            <p:cNvSpPr/>
            <p:nvPr/>
          </p:nvSpPr>
          <p:spPr>
            <a:xfrm>
              <a:off x="2856613" y="5578257"/>
              <a:ext cx="1200630" cy="950308"/>
            </a:xfrm>
            <a:custGeom>
              <a:avLst/>
              <a:gdLst>
                <a:gd name="connsiteX0" fmla="*/ 0 w 950308"/>
                <a:gd name="connsiteY0" fmla="*/ 475154 h 950308"/>
                <a:gd name="connsiteX1" fmla="*/ 475154 w 950308"/>
                <a:gd name="connsiteY1" fmla="*/ 0 h 950308"/>
                <a:gd name="connsiteX2" fmla="*/ 950308 w 950308"/>
                <a:gd name="connsiteY2" fmla="*/ 475154 h 950308"/>
                <a:gd name="connsiteX3" fmla="*/ 475154 w 950308"/>
                <a:gd name="connsiteY3" fmla="*/ 950308 h 950308"/>
                <a:gd name="connsiteX4" fmla="*/ 0 w 950308"/>
                <a:gd name="connsiteY4" fmla="*/ 475154 h 9503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50308" h="950308">
                  <a:moveTo>
                    <a:pt x="0" y="475154"/>
                  </a:moveTo>
                  <a:cubicBezTo>
                    <a:pt x="0" y="212734"/>
                    <a:pt x="212734" y="0"/>
                    <a:pt x="475154" y="0"/>
                  </a:cubicBezTo>
                  <a:cubicBezTo>
                    <a:pt x="737574" y="0"/>
                    <a:pt x="950308" y="212734"/>
                    <a:pt x="950308" y="475154"/>
                  </a:cubicBezTo>
                  <a:cubicBezTo>
                    <a:pt x="950308" y="737574"/>
                    <a:pt x="737574" y="950308"/>
                    <a:pt x="475154" y="950308"/>
                  </a:cubicBezTo>
                  <a:cubicBezTo>
                    <a:pt x="212734" y="950308"/>
                    <a:pt x="0" y="737574"/>
                    <a:pt x="0" y="475154"/>
                  </a:cubicBezTo>
                  <a:close/>
                </a:path>
              </a:pathLst>
            </a:custGeom>
            <a:solidFill>
              <a:srgbClr val="7030A0"/>
            </a:solidFill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spcFirstLastPara="0" vert="horz" wrap="square" lIns="151869" tIns="151869" rIns="151869" bIns="151869" numCol="1" spcCol="1270" anchor="ctr" anchorCtr="0">
              <a:noAutofit/>
            </a:bodyPr>
            <a:lstStyle/>
            <a:p>
              <a:pPr lvl="0" algn="ctr" defTabSz="4445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200" b="1" kern="1200" dirty="0" smtClean="0">
                  <a:solidFill>
                    <a:schemeClr val="bg1"/>
                  </a:solidFill>
                </a:rPr>
                <a:t>Зона отдыха (школа полного дня)</a:t>
              </a:r>
              <a:endParaRPr lang="ru-RU" sz="1200" b="1" kern="1200" dirty="0">
                <a:solidFill>
                  <a:schemeClr val="bg1"/>
                </a:solidFill>
              </a:endParaRPr>
            </a:p>
          </p:txBody>
        </p:sp>
        <p:sp>
          <p:nvSpPr>
            <p:cNvPr id="23" name="Полилиния 22"/>
            <p:cNvSpPr/>
            <p:nvPr/>
          </p:nvSpPr>
          <p:spPr>
            <a:xfrm rot="1963636">
              <a:off x="2401731" y="5935911"/>
              <a:ext cx="252748" cy="320729"/>
            </a:xfrm>
            <a:custGeom>
              <a:avLst/>
              <a:gdLst>
                <a:gd name="connsiteX0" fmla="*/ 0 w 252747"/>
                <a:gd name="connsiteY0" fmla="*/ 64146 h 320729"/>
                <a:gd name="connsiteX1" fmla="*/ 126374 w 252747"/>
                <a:gd name="connsiteY1" fmla="*/ 64146 h 320729"/>
                <a:gd name="connsiteX2" fmla="*/ 126374 w 252747"/>
                <a:gd name="connsiteY2" fmla="*/ 0 h 320729"/>
                <a:gd name="connsiteX3" fmla="*/ 252747 w 252747"/>
                <a:gd name="connsiteY3" fmla="*/ 160365 h 320729"/>
                <a:gd name="connsiteX4" fmla="*/ 126374 w 252747"/>
                <a:gd name="connsiteY4" fmla="*/ 320729 h 320729"/>
                <a:gd name="connsiteX5" fmla="*/ 126374 w 252747"/>
                <a:gd name="connsiteY5" fmla="*/ 256583 h 320729"/>
                <a:gd name="connsiteX6" fmla="*/ 0 w 252747"/>
                <a:gd name="connsiteY6" fmla="*/ 256583 h 320729"/>
                <a:gd name="connsiteX7" fmla="*/ 0 w 252747"/>
                <a:gd name="connsiteY7" fmla="*/ 64146 h 3207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52747" h="320729">
                  <a:moveTo>
                    <a:pt x="252747" y="256583"/>
                  </a:moveTo>
                  <a:lnTo>
                    <a:pt x="126373" y="256583"/>
                  </a:lnTo>
                  <a:lnTo>
                    <a:pt x="126373" y="320729"/>
                  </a:lnTo>
                  <a:lnTo>
                    <a:pt x="0" y="160364"/>
                  </a:lnTo>
                  <a:lnTo>
                    <a:pt x="126373" y="0"/>
                  </a:lnTo>
                  <a:lnTo>
                    <a:pt x="126373" y="64146"/>
                  </a:lnTo>
                  <a:lnTo>
                    <a:pt x="252747" y="64146"/>
                  </a:lnTo>
                  <a:lnTo>
                    <a:pt x="252747" y="256583"/>
                  </a:lnTo>
                  <a:close/>
                </a:path>
              </a:pathLst>
            </a:custGeom>
            <a:solidFill>
              <a:schemeClr val="accent4">
                <a:lumMod val="60000"/>
                <a:lumOff val="40000"/>
              </a:schemeClr>
            </a:solidFill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spcFirstLastPara="0" vert="horz" wrap="square" lIns="75824" tIns="64146" rIns="0" bIns="64145" numCol="1" spcCol="1270" anchor="ctr" anchorCtr="0">
              <a:noAutofit/>
            </a:bodyPr>
            <a:lstStyle/>
            <a:p>
              <a:pPr lvl="0" algn="ctr" defTabSz="4445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1000" b="1" kern="1200">
                <a:solidFill>
                  <a:schemeClr val="bg1"/>
                </a:solidFill>
              </a:endParaRPr>
            </a:p>
          </p:txBody>
        </p:sp>
        <p:sp>
          <p:nvSpPr>
            <p:cNvPr id="24" name="Полилиния 23"/>
            <p:cNvSpPr/>
            <p:nvPr/>
          </p:nvSpPr>
          <p:spPr>
            <a:xfrm>
              <a:off x="638734" y="5121448"/>
              <a:ext cx="2098658" cy="950308"/>
            </a:xfrm>
            <a:custGeom>
              <a:avLst/>
              <a:gdLst>
                <a:gd name="connsiteX0" fmla="*/ 0 w 950308"/>
                <a:gd name="connsiteY0" fmla="*/ 475154 h 950308"/>
                <a:gd name="connsiteX1" fmla="*/ 475154 w 950308"/>
                <a:gd name="connsiteY1" fmla="*/ 0 h 950308"/>
                <a:gd name="connsiteX2" fmla="*/ 950308 w 950308"/>
                <a:gd name="connsiteY2" fmla="*/ 475154 h 950308"/>
                <a:gd name="connsiteX3" fmla="*/ 475154 w 950308"/>
                <a:gd name="connsiteY3" fmla="*/ 950308 h 950308"/>
                <a:gd name="connsiteX4" fmla="*/ 0 w 950308"/>
                <a:gd name="connsiteY4" fmla="*/ 475154 h 9503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50308" h="950308">
                  <a:moveTo>
                    <a:pt x="0" y="475154"/>
                  </a:moveTo>
                  <a:cubicBezTo>
                    <a:pt x="0" y="212734"/>
                    <a:pt x="212734" y="0"/>
                    <a:pt x="475154" y="0"/>
                  </a:cubicBezTo>
                  <a:cubicBezTo>
                    <a:pt x="737574" y="0"/>
                    <a:pt x="950308" y="212734"/>
                    <a:pt x="950308" y="475154"/>
                  </a:cubicBezTo>
                  <a:cubicBezTo>
                    <a:pt x="950308" y="737574"/>
                    <a:pt x="737574" y="950308"/>
                    <a:pt x="475154" y="950308"/>
                  </a:cubicBezTo>
                  <a:cubicBezTo>
                    <a:pt x="212734" y="950308"/>
                    <a:pt x="0" y="737574"/>
                    <a:pt x="0" y="475154"/>
                  </a:cubicBezTo>
                  <a:close/>
                </a:path>
              </a:pathLst>
            </a:custGeom>
            <a:solidFill>
              <a:srgbClr val="7030A0"/>
            </a:solidFill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spcFirstLastPara="0" vert="horz" wrap="square" lIns="151869" tIns="151869" rIns="151869" bIns="151869" numCol="1" spcCol="1270" anchor="ctr" anchorCtr="0">
              <a:noAutofit/>
            </a:bodyPr>
            <a:lstStyle/>
            <a:p>
              <a:pPr lvl="0" algn="ctr" defTabSz="4445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200" b="1" kern="1200" dirty="0" smtClean="0">
                  <a:solidFill>
                    <a:schemeClr val="bg1"/>
                  </a:solidFill>
                </a:rPr>
                <a:t>«Белый интернет», ограничение использования мобильных телефонов</a:t>
              </a:r>
              <a:endParaRPr lang="ru-RU" sz="1200" b="1" kern="1200" dirty="0">
                <a:solidFill>
                  <a:schemeClr val="bg1"/>
                </a:solidFill>
              </a:endParaRPr>
            </a:p>
          </p:txBody>
        </p:sp>
        <p:sp>
          <p:nvSpPr>
            <p:cNvPr id="25" name="Полилиния 24"/>
            <p:cNvSpPr/>
            <p:nvPr/>
          </p:nvSpPr>
          <p:spPr>
            <a:xfrm rot="3927273">
              <a:off x="1236831" y="4780623"/>
              <a:ext cx="252747" cy="320730"/>
            </a:xfrm>
            <a:custGeom>
              <a:avLst/>
              <a:gdLst>
                <a:gd name="connsiteX0" fmla="*/ 0 w 252747"/>
                <a:gd name="connsiteY0" fmla="*/ 64146 h 320729"/>
                <a:gd name="connsiteX1" fmla="*/ 126374 w 252747"/>
                <a:gd name="connsiteY1" fmla="*/ 64146 h 320729"/>
                <a:gd name="connsiteX2" fmla="*/ 126374 w 252747"/>
                <a:gd name="connsiteY2" fmla="*/ 0 h 320729"/>
                <a:gd name="connsiteX3" fmla="*/ 252747 w 252747"/>
                <a:gd name="connsiteY3" fmla="*/ 160365 h 320729"/>
                <a:gd name="connsiteX4" fmla="*/ 126374 w 252747"/>
                <a:gd name="connsiteY4" fmla="*/ 320729 h 320729"/>
                <a:gd name="connsiteX5" fmla="*/ 126374 w 252747"/>
                <a:gd name="connsiteY5" fmla="*/ 256583 h 320729"/>
                <a:gd name="connsiteX6" fmla="*/ 0 w 252747"/>
                <a:gd name="connsiteY6" fmla="*/ 256583 h 320729"/>
                <a:gd name="connsiteX7" fmla="*/ 0 w 252747"/>
                <a:gd name="connsiteY7" fmla="*/ 64146 h 3207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52747" h="320729">
                  <a:moveTo>
                    <a:pt x="252747" y="256583"/>
                  </a:moveTo>
                  <a:lnTo>
                    <a:pt x="126373" y="256583"/>
                  </a:lnTo>
                  <a:lnTo>
                    <a:pt x="126373" y="320729"/>
                  </a:lnTo>
                  <a:lnTo>
                    <a:pt x="0" y="160364"/>
                  </a:lnTo>
                  <a:lnTo>
                    <a:pt x="126373" y="0"/>
                  </a:lnTo>
                  <a:lnTo>
                    <a:pt x="126373" y="64146"/>
                  </a:lnTo>
                  <a:lnTo>
                    <a:pt x="252747" y="64146"/>
                  </a:lnTo>
                  <a:lnTo>
                    <a:pt x="252747" y="256583"/>
                  </a:lnTo>
                  <a:close/>
                </a:path>
              </a:pathLst>
            </a:custGeom>
            <a:solidFill>
              <a:schemeClr val="accent4">
                <a:lumMod val="60000"/>
                <a:lumOff val="40000"/>
              </a:schemeClr>
            </a:solidFill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spcFirstLastPara="0" vert="horz" wrap="square" lIns="75824" tIns="64146" rIns="-1" bIns="64146" numCol="1" spcCol="1270" anchor="ctr" anchorCtr="0">
              <a:noAutofit/>
            </a:bodyPr>
            <a:lstStyle/>
            <a:p>
              <a:pPr lvl="0" algn="ctr" defTabSz="4445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1000" b="1" kern="1200">
                <a:solidFill>
                  <a:schemeClr val="bg1"/>
                </a:solidFill>
              </a:endParaRPr>
            </a:p>
          </p:txBody>
        </p:sp>
        <p:sp>
          <p:nvSpPr>
            <p:cNvPr id="26" name="Полилиния 25"/>
            <p:cNvSpPr/>
            <p:nvPr/>
          </p:nvSpPr>
          <p:spPr>
            <a:xfrm>
              <a:off x="494718" y="3823230"/>
              <a:ext cx="1649798" cy="950308"/>
            </a:xfrm>
            <a:custGeom>
              <a:avLst/>
              <a:gdLst>
                <a:gd name="connsiteX0" fmla="*/ 0 w 950308"/>
                <a:gd name="connsiteY0" fmla="*/ 475154 h 950308"/>
                <a:gd name="connsiteX1" fmla="*/ 475154 w 950308"/>
                <a:gd name="connsiteY1" fmla="*/ 0 h 950308"/>
                <a:gd name="connsiteX2" fmla="*/ 950308 w 950308"/>
                <a:gd name="connsiteY2" fmla="*/ 475154 h 950308"/>
                <a:gd name="connsiteX3" fmla="*/ 475154 w 950308"/>
                <a:gd name="connsiteY3" fmla="*/ 950308 h 950308"/>
                <a:gd name="connsiteX4" fmla="*/ 0 w 950308"/>
                <a:gd name="connsiteY4" fmla="*/ 475154 h 9503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50308" h="950308">
                  <a:moveTo>
                    <a:pt x="0" y="475154"/>
                  </a:moveTo>
                  <a:cubicBezTo>
                    <a:pt x="0" y="212734"/>
                    <a:pt x="212734" y="0"/>
                    <a:pt x="475154" y="0"/>
                  </a:cubicBezTo>
                  <a:cubicBezTo>
                    <a:pt x="737574" y="0"/>
                    <a:pt x="950308" y="212734"/>
                    <a:pt x="950308" y="475154"/>
                  </a:cubicBezTo>
                  <a:cubicBezTo>
                    <a:pt x="950308" y="737574"/>
                    <a:pt x="737574" y="950308"/>
                    <a:pt x="475154" y="950308"/>
                  </a:cubicBezTo>
                  <a:cubicBezTo>
                    <a:pt x="212734" y="950308"/>
                    <a:pt x="0" y="737574"/>
                    <a:pt x="0" y="475154"/>
                  </a:cubicBezTo>
                  <a:close/>
                </a:path>
              </a:pathLst>
            </a:custGeom>
            <a:solidFill>
              <a:srgbClr val="7030A0"/>
            </a:solidFill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spcFirstLastPara="0" vert="horz" wrap="square" lIns="151869" tIns="151869" rIns="151869" bIns="151869" numCol="1" spcCol="1270" anchor="ctr" anchorCtr="0">
              <a:noAutofit/>
            </a:bodyPr>
            <a:lstStyle/>
            <a:p>
              <a:pPr lvl="0" algn="ctr" defTabSz="4445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200" b="1" kern="1200" dirty="0" smtClean="0">
                  <a:solidFill>
                    <a:schemeClr val="bg1"/>
                  </a:solidFill>
                </a:rPr>
                <a:t>Государственно-общественное управление</a:t>
              </a:r>
              <a:endParaRPr lang="ru-RU" sz="1200" b="1" kern="1200" dirty="0">
                <a:solidFill>
                  <a:schemeClr val="bg1"/>
                </a:solidFill>
              </a:endParaRPr>
            </a:p>
          </p:txBody>
        </p:sp>
        <p:sp>
          <p:nvSpPr>
            <p:cNvPr id="27" name="Полилиния 26"/>
            <p:cNvSpPr/>
            <p:nvPr/>
          </p:nvSpPr>
          <p:spPr>
            <a:xfrm rot="16690909">
              <a:off x="1214459" y="3438766"/>
              <a:ext cx="252747" cy="320729"/>
            </a:xfrm>
            <a:custGeom>
              <a:avLst/>
              <a:gdLst>
                <a:gd name="connsiteX0" fmla="*/ 0 w 252747"/>
                <a:gd name="connsiteY0" fmla="*/ 64146 h 320729"/>
                <a:gd name="connsiteX1" fmla="*/ 126374 w 252747"/>
                <a:gd name="connsiteY1" fmla="*/ 64146 h 320729"/>
                <a:gd name="connsiteX2" fmla="*/ 126374 w 252747"/>
                <a:gd name="connsiteY2" fmla="*/ 0 h 320729"/>
                <a:gd name="connsiteX3" fmla="*/ 252747 w 252747"/>
                <a:gd name="connsiteY3" fmla="*/ 160365 h 320729"/>
                <a:gd name="connsiteX4" fmla="*/ 126374 w 252747"/>
                <a:gd name="connsiteY4" fmla="*/ 320729 h 320729"/>
                <a:gd name="connsiteX5" fmla="*/ 126374 w 252747"/>
                <a:gd name="connsiteY5" fmla="*/ 256583 h 320729"/>
                <a:gd name="connsiteX6" fmla="*/ 0 w 252747"/>
                <a:gd name="connsiteY6" fmla="*/ 256583 h 320729"/>
                <a:gd name="connsiteX7" fmla="*/ 0 w 252747"/>
                <a:gd name="connsiteY7" fmla="*/ 64146 h 3207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52747" h="320729">
                  <a:moveTo>
                    <a:pt x="0" y="64146"/>
                  </a:moveTo>
                  <a:lnTo>
                    <a:pt x="126374" y="64146"/>
                  </a:lnTo>
                  <a:lnTo>
                    <a:pt x="126374" y="0"/>
                  </a:lnTo>
                  <a:lnTo>
                    <a:pt x="252747" y="160365"/>
                  </a:lnTo>
                  <a:lnTo>
                    <a:pt x="126374" y="320729"/>
                  </a:lnTo>
                  <a:lnTo>
                    <a:pt x="126374" y="256583"/>
                  </a:lnTo>
                  <a:lnTo>
                    <a:pt x="0" y="256583"/>
                  </a:lnTo>
                  <a:lnTo>
                    <a:pt x="0" y="64146"/>
                  </a:lnTo>
                  <a:close/>
                </a:path>
              </a:pathLst>
            </a:custGeom>
            <a:solidFill>
              <a:schemeClr val="accent4">
                <a:lumMod val="60000"/>
                <a:lumOff val="40000"/>
              </a:schemeClr>
            </a:solidFill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spcFirstLastPara="0" vert="horz" wrap="square" lIns="-1" tIns="64146" rIns="75824" bIns="64145" numCol="1" spcCol="1270" anchor="ctr" anchorCtr="0">
              <a:noAutofit/>
            </a:bodyPr>
            <a:lstStyle/>
            <a:p>
              <a:pPr lvl="0" algn="ctr" defTabSz="4445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1000" b="1" kern="1200">
                <a:solidFill>
                  <a:schemeClr val="bg1"/>
                </a:solidFill>
              </a:endParaRPr>
            </a:p>
          </p:txBody>
        </p:sp>
        <p:sp>
          <p:nvSpPr>
            <p:cNvPr id="28" name="Полилиния 27"/>
            <p:cNvSpPr/>
            <p:nvPr/>
          </p:nvSpPr>
          <p:spPr>
            <a:xfrm>
              <a:off x="854758" y="2410565"/>
              <a:ext cx="1492868" cy="950308"/>
            </a:xfrm>
            <a:custGeom>
              <a:avLst/>
              <a:gdLst>
                <a:gd name="connsiteX0" fmla="*/ 0 w 950308"/>
                <a:gd name="connsiteY0" fmla="*/ 475154 h 950308"/>
                <a:gd name="connsiteX1" fmla="*/ 475154 w 950308"/>
                <a:gd name="connsiteY1" fmla="*/ 0 h 950308"/>
                <a:gd name="connsiteX2" fmla="*/ 950308 w 950308"/>
                <a:gd name="connsiteY2" fmla="*/ 475154 h 950308"/>
                <a:gd name="connsiteX3" fmla="*/ 475154 w 950308"/>
                <a:gd name="connsiteY3" fmla="*/ 950308 h 950308"/>
                <a:gd name="connsiteX4" fmla="*/ 0 w 950308"/>
                <a:gd name="connsiteY4" fmla="*/ 475154 h 9503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50308" h="950308">
                  <a:moveTo>
                    <a:pt x="0" y="475154"/>
                  </a:moveTo>
                  <a:cubicBezTo>
                    <a:pt x="0" y="212734"/>
                    <a:pt x="212734" y="0"/>
                    <a:pt x="475154" y="0"/>
                  </a:cubicBezTo>
                  <a:cubicBezTo>
                    <a:pt x="737574" y="0"/>
                    <a:pt x="950308" y="212734"/>
                    <a:pt x="950308" y="475154"/>
                  </a:cubicBezTo>
                  <a:cubicBezTo>
                    <a:pt x="950308" y="737574"/>
                    <a:pt x="737574" y="950308"/>
                    <a:pt x="475154" y="950308"/>
                  </a:cubicBezTo>
                  <a:cubicBezTo>
                    <a:pt x="212734" y="950308"/>
                    <a:pt x="0" y="737574"/>
                    <a:pt x="0" y="475154"/>
                  </a:cubicBezTo>
                  <a:close/>
                </a:path>
              </a:pathLst>
            </a:custGeom>
            <a:solidFill>
              <a:srgbClr val="7030A0"/>
            </a:solidFill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spcFirstLastPara="0" vert="horz" wrap="square" lIns="151869" tIns="151869" rIns="151869" bIns="151869" numCol="1" spcCol="1270" anchor="ctr" anchorCtr="0">
              <a:noAutofit/>
            </a:bodyPr>
            <a:lstStyle/>
            <a:p>
              <a:pPr lvl="0" algn="ctr" defTabSz="4445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200" b="1" kern="1200" dirty="0" smtClean="0">
                  <a:solidFill>
                    <a:schemeClr val="bg1"/>
                  </a:solidFill>
                </a:rPr>
                <a:t>Комплексная безопасность</a:t>
              </a:r>
              <a:endParaRPr lang="ru-RU" sz="1200" b="1" kern="1200" dirty="0">
                <a:solidFill>
                  <a:schemeClr val="bg1"/>
                </a:solidFill>
              </a:endParaRPr>
            </a:p>
          </p:txBody>
        </p:sp>
        <p:sp>
          <p:nvSpPr>
            <p:cNvPr id="29" name="Полилиния 28"/>
            <p:cNvSpPr/>
            <p:nvPr/>
          </p:nvSpPr>
          <p:spPr>
            <a:xfrm rot="18654545">
              <a:off x="1623332" y="1990938"/>
              <a:ext cx="252747" cy="320729"/>
            </a:xfrm>
            <a:custGeom>
              <a:avLst/>
              <a:gdLst>
                <a:gd name="connsiteX0" fmla="*/ 0 w 252747"/>
                <a:gd name="connsiteY0" fmla="*/ 64146 h 320729"/>
                <a:gd name="connsiteX1" fmla="*/ 126374 w 252747"/>
                <a:gd name="connsiteY1" fmla="*/ 64146 h 320729"/>
                <a:gd name="connsiteX2" fmla="*/ 126374 w 252747"/>
                <a:gd name="connsiteY2" fmla="*/ 0 h 320729"/>
                <a:gd name="connsiteX3" fmla="*/ 252747 w 252747"/>
                <a:gd name="connsiteY3" fmla="*/ 160365 h 320729"/>
                <a:gd name="connsiteX4" fmla="*/ 126374 w 252747"/>
                <a:gd name="connsiteY4" fmla="*/ 320729 h 320729"/>
                <a:gd name="connsiteX5" fmla="*/ 126374 w 252747"/>
                <a:gd name="connsiteY5" fmla="*/ 256583 h 320729"/>
                <a:gd name="connsiteX6" fmla="*/ 0 w 252747"/>
                <a:gd name="connsiteY6" fmla="*/ 256583 h 320729"/>
                <a:gd name="connsiteX7" fmla="*/ 0 w 252747"/>
                <a:gd name="connsiteY7" fmla="*/ 64146 h 3207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52747" h="320729">
                  <a:moveTo>
                    <a:pt x="0" y="64146"/>
                  </a:moveTo>
                  <a:lnTo>
                    <a:pt x="126374" y="64146"/>
                  </a:lnTo>
                  <a:lnTo>
                    <a:pt x="126374" y="0"/>
                  </a:lnTo>
                  <a:lnTo>
                    <a:pt x="252747" y="160365"/>
                  </a:lnTo>
                  <a:lnTo>
                    <a:pt x="126374" y="320729"/>
                  </a:lnTo>
                  <a:lnTo>
                    <a:pt x="126374" y="256583"/>
                  </a:lnTo>
                  <a:lnTo>
                    <a:pt x="0" y="256583"/>
                  </a:lnTo>
                  <a:lnTo>
                    <a:pt x="0" y="64146"/>
                  </a:lnTo>
                  <a:close/>
                </a:path>
              </a:pathLst>
            </a:custGeom>
            <a:solidFill>
              <a:schemeClr val="accent4">
                <a:lumMod val="60000"/>
                <a:lumOff val="40000"/>
              </a:schemeClr>
            </a:solidFill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spcFirstLastPara="0" vert="horz" wrap="square" lIns="-1" tIns="64146" rIns="75824" bIns="64145" numCol="1" spcCol="1270" anchor="ctr" anchorCtr="0">
              <a:noAutofit/>
            </a:bodyPr>
            <a:lstStyle/>
            <a:p>
              <a:pPr lvl="0" algn="ctr" defTabSz="4445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1000" b="1" kern="1200">
                <a:solidFill>
                  <a:schemeClr val="bg1"/>
                </a:solidFill>
              </a:endParaRPr>
            </a:p>
          </p:txBody>
        </p:sp>
        <p:sp>
          <p:nvSpPr>
            <p:cNvPr id="30" name="Полилиния 29"/>
            <p:cNvSpPr/>
            <p:nvPr/>
          </p:nvSpPr>
          <p:spPr>
            <a:xfrm>
              <a:off x="1790862" y="1331967"/>
              <a:ext cx="1491375" cy="950308"/>
            </a:xfrm>
            <a:custGeom>
              <a:avLst/>
              <a:gdLst>
                <a:gd name="connsiteX0" fmla="*/ 0 w 950308"/>
                <a:gd name="connsiteY0" fmla="*/ 475154 h 950308"/>
                <a:gd name="connsiteX1" fmla="*/ 475154 w 950308"/>
                <a:gd name="connsiteY1" fmla="*/ 0 h 950308"/>
                <a:gd name="connsiteX2" fmla="*/ 950308 w 950308"/>
                <a:gd name="connsiteY2" fmla="*/ 475154 h 950308"/>
                <a:gd name="connsiteX3" fmla="*/ 475154 w 950308"/>
                <a:gd name="connsiteY3" fmla="*/ 950308 h 950308"/>
                <a:gd name="connsiteX4" fmla="*/ 0 w 950308"/>
                <a:gd name="connsiteY4" fmla="*/ 475154 h 9503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50308" h="950308">
                  <a:moveTo>
                    <a:pt x="0" y="475154"/>
                  </a:moveTo>
                  <a:cubicBezTo>
                    <a:pt x="0" y="212734"/>
                    <a:pt x="212734" y="0"/>
                    <a:pt x="475154" y="0"/>
                  </a:cubicBezTo>
                  <a:cubicBezTo>
                    <a:pt x="737574" y="0"/>
                    <a:pt x="950308" y="212734"/>
                    <a:pt x="950308" y="475154"/>
                  </a:cubicBezTo>
                  <a:cubicBezTo>
                    <a:pt x="950308" y="737574"/>
                    <a:pt x="737574" y="950308"/>
                    <a:pt x="475154" y="950308"/>
                  </a:cubicBezTo>
                  <a:cubicBezTo>
                    <a:pt x="212734" y="950308"/>
                    <a:pt x="0" y="737574"/>
                    <a:pt x="0" y="475154"/>
                  </a:cubicBezTo>
                  <a:close/>
                </a:path>
              </a:pathLst>
            </a:custGeom>
            <a:solidFill>
              <a:srgbClr val="7030A0"/>
            </a:solidFill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spcFirstLastPara="0" vert="horz" wrap="square" lIns="151869" tIns="151869" rIns="151869" bIns="151869" numCol="1" spcCol="1270" anchor="ctr" anchorCtr="0">
              <a:noAutofit/>
            </a:bodyPr>
            <a:lstStyle/>
            <a:p>
              <a:pPr lvl="0" algn="ctr" defTabSz="4445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200" b="1" kern="1200" dirty="0" smtClean="0">
                  <a:solidFill>
                    <a:schemeClr val="bg1"/>
                  </a:solidFill>
                </a:rPr>
                <a:t>Единые подходы к штатному расписанию</a:t>
              </a:r>
              <a:endParaRPr lang="ru-RU" sz="1200" b="1" kern="1200" dirty="0">
                <a:solidFill>
                  <a:schemeClr val="bg1"/>
                </a:solidFill>
              </a:endParaRPr>
            </a:p>
          </p:txBody>
        </p:sp>
        <p:sp>
          <p:nvSpPr>
            <p:cNvPr id="31" name="Полилиния 30"/>
            <p:cNvSpPr/>
            <p:nvPr/>
          </p:nvSpPr>
          <p:spPr>
            <a:xfrm rot="20618182">
              <a:off x="3192101" y="1271323"/>
              <a:ext cx="252747" cy="320729"/>
            </a:xfrm>
            <a:custGeom>
              <a:avLst/>
              <a:gdLst>
                <a:gd name="connsiteX0" fmla="*/ 0 w 252747"/>
                <a:gd name="connsiteY0" fmla="*/ 64146 h 320729"/>
                <a:gd name="connsiteX1" fmla="*/ 126374 w 252747"/>
                <a:gd name="connsiteY1" fmla="*/ 64146 h 320729"/>
                <a:gd name="connsiteX2" fmla="*/ 126374 w 252747"/>
                <a:gd name="connsiteY2" fmla="*/ 0 h 320729"/>
                <a:gd name="connsiteX3" fmla="*/ 252747 w 252747"/>
                <a:gd name="connsiteY3" fmla="*/ 160365 h 320729"/>
                <a:gd name="connsiteX4" fmla="*/ 126374 w 252747"/>
                <a:gd name="connsiteY4" fmla="*/ 320729 h 320729"/>
                <a:gd name="connsiteX5" fmla="*/ 126374 w 252747"/>
                <a:gd name="connsiteY5" fmla="*/ 256583 h 320729"/>
                <a:gd name="connsiteX6" fmla="*/ 0 w 252747"/>
                <a:gd name="connsiteY6" fmla="*/ 256583 h 320729"/>
                <a:gd name="connsiteX7" fmla="*/ 0 w 252747"/>
                <a:gd name="connsiteY7" fmla="*/ 64146 h 3207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52747" h="320729">
                  <a:moveTo>
                    <a:pt x="0" y="64146"/>
                  </a:moveTo>
                  <a:lnTo>
                    <a:pt x="126374" y="64146"/>
                  </a:lnTo>
                  <a:lnTo>
                    <a:pt x="126374" y="0"/>
                  </a:lnTo>
                  <a:lnTo>
                    <a:pt x="252747" y="160365"/>
                  </a:lnTo>
                  <a:lnTo>
                    <a:pt x="126374" y="320729"/>
                  </a:lnTo>
                  <a:lnTo>
                    <a:pt x="126374" y="256583"/>
                  </a:lnTo>
                  <a:lnTo>
                    <a:pt x="0" y="256583"/>
                  </a:lnTo>
                  <a:lnTo>
                    <a:pt x="0" y="64146"/>
                  </a:lnTo>
                  <a:close/>
                </a:path>
              </a:pathLst>
            </a:custGeom>
            <a:solidFill>
              <a:schemeClr val="accent4">
                <a:lumMod val="60000"/>
                <a:lumOff val="40000"/>
              </a:schemeClr>
            </a:solidFill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spcFirstLastPara="0" vert="horz" wrap="square" lIns="0" tIns="64146" rIns="75823" bIns="64145" numCol="1" spcCol="1270" anchor="ctr" anchorCtr="0">
              <a:noAutofit/>
            </a:bodyPr>
            <a:lstStyle/>
            <a:p>
              <a:pPr lvl="0" algn="ctr" defTabSz="4445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1000" b="1" kern="1200">
                <a:solidFill>
                  <a:schemeClr val="bg1"/>
                </a:solidFill>
              </a:endParaRPr>
            </a:p>
          </p:txBody>
        </p:sp>
      </p:grpSp>
      <p:sp>
        <p:nvSpPr>
          <p:cNvPr id="2" name="Прямоугольник 1"/>
          <p:cNvSpPr/>
          <p:nvPr/>
        </p:nvSpPr>
        <p:spPr>
          <a:xfrm>
            <a:off x="2022636" y="103623"/>
            <a:ext cx="5872313" cy="5170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</a:pPr>
            <a:r>
              <a:rPr lang="ru-RU" sz="2400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В рамках развития инфраструктуры</a:t>
            </a:r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:</a:t>
            </a:r>
            <a:endParaRPr lang="ru-RU" sz="2400" dirty="0">
              <a:solidFill>
                <a:schemeClr val="accent2">
                  <a:lumMod val="75000"/>
                </a:schemeClr>
              </a:solidFill>
              <a:latin typeface="Arial" panose="020B0604020202020204" pitchFamily="34" charset="0"/>
              <a:ea typeface="Calibri"/>
              <a:cs typeface="Arial" panose="020B0604020202020204" pitchFamily="34" charset="0"/>
            </a:endParaRPr>
          </a:p>
        </p:txBody>
      </p:sp>
      <p:pic>
        <p:nvPicPr>
          <p:cNvPr id="33" name="Picture 5" descr="https://photoshop-kopona.com/uploads/posts/2019-08/1566417245_29-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5415" y="2990737"/>
            <a:ext cx="3110165" cy="16695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79581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Задачи на перспективу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ru-RU" sz="3400" b="1" dirty="0" smtClean="0">
                <a:solidFill>
                  <a:srgbClr val="FF0000"/>
                </a:solidFill>
              </a:rPr>
              <a:t>В области воспитания:</a:t>
            </a:r>
          </a:p>
          <a:p>
            <a:pPr algn="just">
              <a:buFontTx/>
              <a:buChar char="-"/>
            </a:pPr>
            <a:r>
              <a:rPr lang="ru-RU" b="1" dirty="0" smtClean="0">
                <a:solidFill>
                  <a:srgbClr val="002060"/>
                </a:solidFill>
              </a:rPr>
              <a:t>Реализация основных принципов проекта «</a:t>
            </a:r>
            <a:r>
              <a:rPr lang="ru-RU" b="1" dirty="0">
                <a:solidFill>
                  <a:srgbClr val="002060"/>
                </a:solidFill>
              </a:rPr>
              <a:t>Ш</a:t>
            </a:r>
            <a:r>
              <a:rPr lang="ru-RU" b="1" dirty="0" smtClean="0">
                <a:solidFill>
                  <a:srgbClr val="002060"/>
                </a:solidFill>
              </a:rPr>
              <a:t>кола Минпросвещения»</a:t>
            </a:r>
          </a:p>
          <a:p>
            <a:pPr algn="just">
              <a:buFontTx/>
              <a:buChar char="-"/>
            </a:pPr>
            <a:r>
              <a:rPr lang="ru-RU" b="1" dirty="0" smtClean="0">
                <a:solidFill>
                  <a:srgbClr val="002060"/>
                </a:solidFill>
              </a:rPr>
              <a:t>Подготовка ОО к введению должности «Советник по воспитанию» (кадры, инфраструктура, в </a:t>
            </a:r>
            <a:r>
              <a:rPr lang="ru-RU" b="1" dirty="0" err="1" smtClean="0">
                <a:solidFill>
                  <a:srgbClr val="002060"/>
                </a:solidFill>
              </a:rPr>
              <a:t>т.ч</a:t>
            </a:r>
            <a:r>
              <a:rPr lang="ru-RU" b="1" dirty="0" smtClean="0">
                <a:solidFill>
                  <a:srgbClr val="002060"/>
                </a:solidFill>
              </a:rPr>
              <a:t>. создание комнаты детских инициатив)</a:t>
            </a:r>
          </a:p>
          <a:p>
            <a:pPr algn="just">
              <a:buFontTx/>
              <a:buChar char="-"/>
            </a:pPr>
            <a:r>
              <a:rPr lang="ru-RU" b="1" dirty="0" smtClean="0">
                <a:solidFill>
                  <a:srgbClr val="002060"/>
                </a:solidFill>
              </a:rPr>
              <a:t>Приведение к единым требованиям планов внеурочной деятельности (письмо ДО от 29.07.2022   № ДО-7460-02-07)</a:t>
            </a:r>
          </a:p>
          <a:p>
            <a:pPr algn="just">
              <a:buFontTx/>
              <a:buChar char="-"/>
            </a:pPr>
            <a:r>
              <a:rPr lang="ru-RU" b="1" dirty="0" smtClean="0">
                <a:solidFill>
                  <a:srgbClr val="002060"/>
                </a:solidFill>
              </a:rPr>
              <a:t>Реализация проекта «Разговоры о важном»</a:t>
            </a:r>
          </a:p>
          <a:p>
            <a:pPr algn="just">
              <a:buFontTx/>
              <a:buChar char="-"/>
            </a:pPr>
            <a:r>
              <a:rPr lang="ru-RU" b="1" dirty="0" smtClean="0">
                <a:solidFill>
                  <a:srgbClr val="002060"/>
                </a:solidFill>
              </a:rPr>
              <a:t>Развитие воспитательной среды (школьные театры, школьные спортивные клубы, музеи, </a:t>
            </a:r>
            <a:r>
              <a:rPr lang="ru-RU" b="1" dirty="0" err="1" smtClean="0">
                <a:solidFill>
                  <a:srgbClr val="002060"/>
                </a:solidFill>
              </a:rPr>
              <a:t>медиацентры</a:t>
            </a:r>
            <a:r>
              <a:rPr lang="ru-RU" b="1" dirty="0" smtClean="0">
                <a:solidFill>
                  <a:srgbClr val="002060"/>
                </a:solidFill>
              </a:rPr>
              <a:t>)</a:t>
            </a:r>
          </a:p>
          <a:p>
            <a:pPr algn="just">
              <a:buFontTx/>
              <a:buChar char="-"/>
            </a:pPr>
            <a:r>
              <a:rPr lang="ru-RU" b="1" dirty="0" smtClean="0">
                <a:solidFill>
                  <a:srgbClr val="002060"/>
                </a:solidFill>
              </a:rPr>
              <a:t>Работа с родительской общественностью</a:t>
            </a:r>
            <a:endParaRPr lang="ru-RU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931446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Задачи на перспективу</a:t>
            </a:r>
            <a:endParaRPr lang="ru-RU" dirty="0"/>
          </a:p>
        </p:txBody>
      </p:sp>
      <p:pic>
        <p:nvPicPr>
          <p:cNvPr id="4" name="tabl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3568" y="1268758"/>
            <a:ext cx="7884368" cy="53771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56472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1052736"/>
            <a:ext cx="8770168" cy="1990270"/>
          </a:xfrm>
        </p:spPr>
        <p:txBody>
          <a:bodyPr>
            <a:noAutofit/>
          </a:bodyPr>
          <a:lstStyle/>
          <a:p>
            <a:pPr algn="just"/>
            <a:r>
              <a:rPr lang="ru-RU" sz="2000" b="1" i="1" dirty="0" smtClean="0">
                <a:solidFill>
                  <a:srgbClr val="002060"/>
                </a:solidFill>
                <a:latin typeface="+mn-lt"/>
                <a:ea typeface="Calibri"/>
                <a:cs typeface="Times New Roman"/>
              </a:rPr>
              <a:t>      </a:t>
            </a:r>
            <a:br>
              <a:rPr lang="ru-RU" sz="2000" b="1" i="1" dirty="0" smtClean="0">
                <a:solidFill>
                  <a:srgbClr val="002060"/>
                </a:solidFill>
                <a:latin typeface="+mn-lt"/>
                <a:ea typeface="Calibri"/>
                <a:cs typeface="Times New Roman"/>
              </a:rPr>
            </a:br>
            <a:r>
              <a:rPr lang="ru-RU" sz="1800" b="1" i="1" dirty="0" smtClean="0">
                <a:solidFill>
                  <a:srgbClr val="00206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          «Справедливость</a:t>
            </a:r>
            <a:r>
              <a:rPr lang="ru-RU" sz="1800" b="1" i="1" dirty="0">
                <a:solidFill>
                  <a:srgbClr val="00206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, то есть доступность качественного образования для каждого ребенка в соответствии с его интересами и способностями</a:t>
            </a:r>
            <a:r>
              <a:rPr lang="ru-RU" sz="1800" i="1" dirty="0">
                <a:solidFill>
                  <a:srgbClr val="00206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. </a:t>
            </a:r>
            <a:r>
              <a:rPr lang="ru-RU" sz="1800" b="1" i="1" dirty="0">
                <a:solidFill>
                  <a:srgbClr val="00206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Причем независимо от того, где он живет – в городе или деревне, в Москве или любом другом регионе страны, независимо от того, где учится – в государственной школе или частной, и, конечно, независимо от социального статуса и доходов родителей</a:t>
            </a:r>
            <a:r>
              <a:rPr lang="ru-RU" sz="1800" i="1" dirty="0" smtClean="0">
                <a:solidFill>
                  <a:srgbClr val="00206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» </a:t>
            </a:r>
            <a:br>
              <a:rPr lang="ru-RU" sz="1800" i="1" dirty="0" smtClean="0">
                <a:solidFill>
                  <a:srgbClr val="00206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</a:br>
            <a:r>
              <a:rPr lang="ru-RU" sz="1800" b="1" i="1" dirty="0">
                <a:solidFill>
                  <a:srgbClr val="00206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              </a:t>
            </a:r>
            <a:r>
              <a:rPr lang="ru-RU" sz="1800" b="1" i="1" dirty="0" smtClean="0">
                <a:solidFill>
                  <a:srgbClr val="00206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                                                  </a:t>
            </a:r>
            <a:r>
              <a:rPr lang="ru-RU" sz="2000" b="1" i="1" dirty="0" smtClean="0">
                <a:solidFill>
                  <a:srgbClr val="FF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Президент </a:t>
            </a:r>
            <a:r>
              <a:rPr lang="ru-RU" sz="2000" b="1" i="1" dirty="0">
                <a:solidFill>
                  <a:srgbClr val="FF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Российской Федерации                              </a:t>
            </a:r>
            <a:r>
              <a:rPr lang="ru-RU" sz="2000" b="1" i="1" dirty="0" smtClean="0">
                <a:solidFill>
                  <a:srgbClr val="FF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          </a:t>
            </a:r>
            <a:br>
              <a:rPr lang="ru-RU" sz="2000" b="1" i="1" dirty="0" smtClean="0">
                <a:solidFill>
                  <a:srgbClr val="FF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</a:br>
            <a:r>
              <a:rPr lang="ru-RU" sz="2000" b="1" i="1" dirty="0">
                <a:solidFill>
                  <a:srgbClr val="FF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 </a:t>
            </a:r>
            <a:r>
              <a:rPr lang="ru-RU" sz="2000" b="1" i="1" dirty="0" smtClean="0">
                <a:solidFill>
                  <a:srgbClr val="FF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                                                                                                     В.В. Путин</a:t>
            </a:r>
            <a:endParaRPr lang="ru-RU" sz="2000" b="1" i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395536" y="3773287"/>
            <a:ext cx="4464496" cy="1930715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1800" b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Указ </a:t>
            </a:r>
            <a:r>
              <a:rPr lang="ru-RU" sz="18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Президента Российской Федерации от 21 июля 2020 г. </a:t>
            </a:r>
            <a:r>
              <a:rPr lang="ru-RU" sz="1800" b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№ </a:t>
            </a:r>
            <a:r>
              <a:rPr lang="ru-RU" sz="18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474 «О национальных целях развития Российской Федерации на период до 2030 года</a:t>
            </a:r>
            <a:r>
              <a:rPr lang="ru-RU" sz="1800" b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»</a:t>
            </a:r>
            <a:endParaRPr lang="ru-RU" sz="1800" b="1" dirty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331640" y="476672"/>
            <a:ext cx="785509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>
                <a:solidFill>
                  <a:srgbClr val="FF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Проект «Школа </a:t>
            </a:r>
            <a:r>
              <a:rPr lang="ru-RU" sz="2800" b="1" dirty="0" err="1">
                <a:solidFill>
                  <a:srgbClr val="FF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Минпросвещения</a:t>
            </a:r>
            <a:r>
              <a:rPr lang="ru-RU" sz="2800" b="1" dirty="0">
                <a:solidFill>
                  <a:srgbClr val="FF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 России» </a:t>
            </a:r>
            <a:endParaRPr lang="ru-RU" sz="28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3645024"/>
            <a:ext cx="3888432" cy="21872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32892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47764" y="581472"/>
            <a:ext cx="4608512" cy="864096"/>
          </a:xfrm>
        </p:spPr>
        <p:txBody>
          <a:bodyPr>
            <a:noAutofit/>
          </a:bodyPr>
          <a:lstStyle/>
          <a:p>
            <a:r>
              <a:rPr lang="ru-RU" sz="2800" b="1" i="1" dirty="0" smtClean="0">
                <a:solidFill>
                  <a:srgbClr val="00206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Принципы школы      </a:t>
            </a:r>
            <a:br>
              <a:rPr lang="ru-RU" sz="2800" b="1" i="1" dirty="0" smtClean="0">
                <a:solidFill>
                  <a:srgbClr val="00206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</a:br>
            <a:r>
              <a:rPr lang="ru-RU" sz="2800" b="1" i="1" dirty="0" smtClean="0">
                <a:solidFill>
                  <a:srgbClr val="00206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          </a:t>
            </a:r>
            <a:endParaRPr lang="ru-RU" sz="2800" b="1" i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Прямоугольник с двумя вырезанными противолежащими углами 5"/>
          <p:cNvSpPr/>
          <p:nvPr/>
        </p:nvSpPr>
        <p:spPr>
          <a:xfrm>
            <a:off x="323528" y="1445568"/>
            <a:ext cx="4248472" cy="1296144"/>
          </a:xfrm>
          <a:prstGeom prst="snip2DiagRect">
            <a:avLst/>
          </a:prstGeom>
          <a:solidFill>
            <a:schemeClr val="tx2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 w="139700" prst="cross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</a:t>
            </a:r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беспечение </a:t>
            </a:r>
            <a:r>
              <a:rPr lang="ru-RU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доступности качественного образования и равных возможностей для всех обучающихся </a:t>
            </a:r>
          </a:p>
        </p:txBody>
      </p:sp>
      <p:sp>
        <p:nvSpPr>
          <p:cNvPr id="8" name="Прямоугольник с двумя вырезанными противолежащими углами 7"/>
          <p:cNvSpPr/>
          <p:nvPr/>
        </p:nvSpPr>
        <p:spPr>
          <a:xfrm>
            <a:off x="4983764" y="1445568"/>
            <a:ext cx="3816424" cy="1296144"/>
          </a:xfrm>
          <a:prstGeom prst="snip2DiagRect">
            <a:avLst/>
          </a:prstGeom>
          <a:solidFill>
            <a:schemeClr val="accent6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 w="139700" prst="cross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</a:t>
            </a:r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охранение </a:t>
            </a:r>
            <a:r>
              <a:rPr lang="ru-RU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здоровья и обеспечение безопасности </a:t>
            </a:r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обучающихся</a:t>
            </a:r>
            <a:endParaRPr lang="ru-RU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Прямоугольник с двумя вырезанными противолежащими углами 8"/>
          <p:cNvSpPr/>
          <p:nvPr/>
        </p:nvSpPr>
        <p:spPr>
          <a:xfrm>
            <a:off x="323528" y="3212976"/>
            <a:ext cx="4248472" cy="936104"/>
          </a:xfrm>
          <a:prstGeom prst="snip2DiagRect">
            <a:avLst/>
          </a:prstGeom>
          <a:solidFill>
            <a:schemeClr val="accent2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 w="139700" prst="cross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</a:t>
            </a:r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епрерывное </a:t>
            </a:r>
            <a:r>
              <a:rPr lang="ru-RU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совершенствование качества образования</a:t>
            </a:r>
          </a:p>
        </p:txBody>
      </p:sp>
      <p:sp>
        <p:nvSpPr>
          <p:cNvPr id="11" name="Прямоугольник с двумя вырезанными противолежащими углами 10"/>
          <p:cNvSpPr/>
          <p:nvPr/>
        </p:nvSpPr>
        <p:spPr>
          <a:xfrm>
            <a:off x="4937618" y="3212976"/>
            <a:ext cx="3908716" cy="936104"/>
          </a:xfrm>
          <a:prstGeom prst="snip2DiagRect">
            <a:avLst/>
          </a:prstGeom>
          <a:solidFill>
            <a:schemeClr val="accent4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 w="139700" prst="cross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</a:t>
            </a:r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азвитие </a:t>
            </a:r>
            <a:r>
              <a:rPr lang="ru-RU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обучающихся (интеллект, талант, личность)</a:t>
            </a:r>
          </a:p>
        </p:txBody>
      </p:sp>
      <p:sp>
        <p:nvSpPr>
          <p:cNvPr id="12" name="Прямоугольник с двумя вырезанными противолежащими углами 11"/>
          <p:cNvSpPr/>
          <p:nvPr/>
        </p:nvSpPr>
        <p:spPr>
          <a:xfrm>
            <a:off x="2375756" y="4590256"/>
            <a:ext cx="4788532" cy="1152128"/>
          </a:xfrm>
          <a:prstGeom prst="snip2DiagRect">
            <a:avLst/>
          </a:prstGeom>
          <a:solidFill>
            <a:schemeClr val="accent3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 w="139700" prst="cross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</a:t>
            </a:r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оциализация </a:t>
            </a:r>
            <a:r>
              <a:rPr lang="ru-RU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 выбор жизненного пути обучающихся (мировоззрение, традиции, профессия</a:t>
            </a:r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ru-RU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84950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553589334"/>
              </p:ext>
            </p:extLst>
          </p:nvPr>
        </p:nvGraphicFramePr>
        <p:xfrm>
          <a:off x="395536" y="764704"/>
          <a:ext cx="8640960" cy="52565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539552" y="1013911"/>
            <a:ext cx="4758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rgbClr val="0070C0"/>
                </a:solidFill>
              </a:rPr>
              <a:t> 1</a:t>
            </a:r>
            <a:endParaRPr lang="ru-RU" sz="2400" dirty="0">
              <a:solidFill>
                <a:srgbClr val="0070C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929877" y="1700808"/>
            <a:ext cx="4758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rgbClr val="0070C0"/>
                </a:solidFill>
              </a:rPr>
              <a:t> 2</a:t>
            </a:r>
            <a:endParaRPr lang="ru-RU" sz="2400" dirty="0">
              <a:solidFill>
                <a:srgbClr val="0070C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167802" y="2420888"/>
            <a:ext cx="4758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rgbClr val="0070C0"/>
                </a:solidFill>
              </a:rPr>
              <a:t> 3</a:t>
            </a:r>
            <a:endParaRPr lang="ru-RU" sz="2400" dirty="0">
              <a:solidFill>
                <a:srgbClr val="0070C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181718" y="3140968"/>
            <a:ext cx="4758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rgbClr val="0070C0"/>
                </a:solidFill>
              </a:rPr>
              <a:t>  4</a:t>
            </a:r>
            <a:endParaRPr lang="ru-RU" sz="2400" dirty="0">
              <a:solidFill>
                <a:srgbClr val="0070C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181718" y="3861048"/>
            <a:ext cx="4758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rgbClr val="0070C0"/>
                </a:solidFill>
              </a:rPr>
              <a:t> 5</a:t>
            </a:r>
            <a:endParaRPr lang="ru-RU" sz="2400" dirty="0">
              <a:solidFill>
                <a:srgbClr val="0070C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943793" y="4581128"/>
            <a:ext cx="4758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rgbClr val="0070C0"/>
                </a:solidFill>
              </a:rPr>
              <a:t> 6</a:t>
            </a:r>
            <a:endParaRPr lang="ru-RU" sz="2400" dirty="0">
              <a:solidFill>
                <a:srgbClr val="0070C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53468" y="5301208"/>
            <a:ext cx="4758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rgbClr val="0070C0"/>
                </a:solidFill>
              </a:rPr>
              <a:t> 7</a:t>
            </a:r>
            <a:endParaRPr lang="ru-RU" sz="2400" dirty="0">
              <a:solidFill>
                <a:srgbClr val="0070C0"/>
              </a:solidFill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2051720" y="260648"/>
            <a:ext cx="6336704" cy="4809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</a:pPr>
            <a:r>
              <a:rPr lang="ru-RU" sz="2400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В рамках повышения качества знаний:</a:t>
            </a:r>
            <a:endParaRPr lang="ru-RU" sz="2400" dirty="0">
              <a:solidFill>
                <a:schemeClr val="accent2">
                  <a:lumMod val="75000"/>
                </a:schemeClr>
              </a:solidFill>
              <a:latin typeface="Arial" panose="020B0604020202020204" pitchFamily="34" charset="0"/>
              <a:ea typeface="Calibri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546139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87659504"/>
              </p:ext>
            </p:extLst>
          </p:nvPr>
        </p:nvGraphicFramePr>
        <p:xfrm>
          <a:off x="539552" y="548680"/>
          <a:ext cx="8424936" cy="20162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827584" y="1352330"/>
            <a:ext cx="4758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rgbClr val="0070C0"/>
                </a:solidFill>
              </a:rPr>
              <a:t> 8</a:t>
            </a:r>
            <a:endParaRPr lang="ru-RU" sz="2400" dirty="0">
              <a:solidFill>
                <a:srgbClr val="0070C0"/>
              </a:solidFill>
            </a:endParaRPr>
          </a:p>
        </p:txBody>
      </p:sp>
      <p:pic>
        <p:nvPicPr>
          <p:cNvPr id="11" name="Рисунок 10"/>
          <p:cNvPicPr/>
          <p:nvPr/>
        </p:nvPicPr>
        <p:blipFill rotWithShape="1">
          <a:blip r:embed="rId7"/>
          <a:srcRect l="17839" t="8442" r="17555" b="5862"/>
          <a:stretch/>
        </p:blipFill>
        <p:spPr bwMode="auto">
          <a:xfrm>
            <a:off x="1065508" y="1997710"/>
            <a:ext cx="7034884" cy="431161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2305768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3628" y="2348880"/>
            <a:ext cx="6912768" cy="4097303"/>
          </a:xfrm>
          <a:prstGeom prst="rect">
            <a:avLst/>
          </a:prstGeom>
          <a:ln/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pic>
      <p:pic>
        <p:nvPicPr>
          <p:cNvPr id="6" name="Рисунок 5"/>
          <p:cNvPicPr/>
          <p:nvPr/>
        </p:nvPicPr>
        <p:blipFill rotWithShape="1">
          <a:blip r:embed="rId3"/>
          <a:srcRect l="18414" t="23023" r="18706" b="54220"/>
          <a:stretch/>
        </p:blipFill>
        <p:spPr bwMode="auto">
          <a:xfrm>
            <a:off x="827584" y="908720"/>
            <a:ext cx="7704856" cy="122413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4677809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3042479075"/>
              </p:ext>
            </p:extLst>
          </p:nvPr>
        </p:nvGraphicFramePr>
        <p:xfrm>
          <a:off x="251520" y="1268760"/>
          <a:ext cx="8640960" cy="40324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8" name="Схема 7"/>
          <p:cNvGraphicFramePr/>
          <p:nvPr>
            <p:extLst>
              <p:ext uri="{D42A27DB-BD31-4B8C-83A1-F6EECF244321}">
                <p14:modId xmlns:p14="http://schemas.microsoft.com/office/powerpoint/2010/main" val="2767659859"/>
              </p:ext>
            </p:extLst>
          </p:nvPr>
        </p:nvGraphicFramePr>
        <p:xfrm>
          <a:off x="251520" y="5229200"/>
          <a:ext cx="8640960" cy="8640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sp>
        <p:nvSpPr>
          <p:cNvPr id="2" name="Прямоугольник 1"/>
          <p:cNvSpPr/>
          <p:nvPr/>
        </p:nvSpPr>
        <p:spPr>
          <a:xfrm>
            <a:off x="2123728" y="476672"/>
            <a:ext cx="5044843" cy="48090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</a:pPr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В рамках </a:t>
            </a:r>
            <a:r>
              <a:rPr lang="ru-RU" sz="2400" b="1" dirty="0" err="1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здоровьесбережения</a:t>
            </a:r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:</a:t>
            </a:r>
            <a:endParaRPr lang="ru-RU" sz="2400" dirty="0">
              <a:solidFill>
                <a:schemeClr val="accent2">
                  <a:lumMod val="75000"/>
                </a:schemeClr>
              </a:solidFill>
              <a:latin typeface="Arial" panose="020B0604020202020204" pitchFamily="34" charset="0"/>
              <a:ea typeface="Calibri"/>
              <a:cs typeface="Arial" panose="020B0604020202020204" pitchFamily="34" charset="0"/>
            </a:endParaRPr>
          </a:p>
        </p:txBody>
      </p:sp>
      <p:graphicFrame>
        <p:nvGraphicFramePr>
          <p:cNvPr id="10" name="Схема 9"/>
          <p:cNvGraphicFramePr/>
          <p:nvPr>
            <p:extLst>
              <p:ext uri="{D42A27DB-BD31-4B8C-83A1-F6EECF244321}">
                <p14:modId xmlns:p14="http://schemas.microsoft.com/office/powerpoint/2010/main" val="2203797981"/>
              </p:ext>
            </p:extLst>
          </p:nvPr>
        </p:nvGraphicFramePr>
        <p:xfrm>
          <a:off x="251520" y="5993904"/>
          <a:ext cx="8566811" cy="8640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3" r:lo="rId14" r:qs="rId15" r:cs="rId16"/>
          </a:graphicData>
        </a:graphic>
      </p:graphicFrame>
    </p:spTree>
    <p:extLst>
      <p:ext uri="{BB962C8B-B14F-4D97-AF65-F5344CB8AC3E}">
        <p14:creationId xmlns:p14="http://schemas.microsoft.com/office/powerpoint/2010/main" val="27980643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429382733"/>
              </p:ext>
            </p:extLst>
          </p:nvPr>
        </p:nvGraphicFramePr>
        <p:xfrm>
          <a:off x="1043608" y="836712"/>
          <a:ext cx="7560840" cy="10081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" name="Прямоугольник 1"/>
          <p:cNvSpPr/>
          <p:nvPr/>
        </p:nvSpPr>
        <p:spPr>
          <a:xfrm>
            <a:off x="338741" y="2060848"/>
            <a:ext cx="8568952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соответствии с </a:t>
            </a:r>
            <a:r>
              <a:rPr lang="ru-RU" sz="2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поручением </a:t>
            </a:r>
            <a:r>
              <a:rPr lang="ru-RU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Президента </a:t>
            </a:r>
            <a:r>
              <a:rPr lang="ru-RU" sz="2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РФ к </a:t>
            </a:r>
            <a:r>
              <a:rPr lang="ru-RU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2024 году в каждой общеобразовательной школе должен быть создан школьный спортивный клуб</a:t>
            </a:r>
            <a:r>
              <a:rPr lang="ru-RU" sz="2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ru-RU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sz="2400" b="1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2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Главное условие - регистрация </a:t>
            </a:r>
            <a:r>
              <a:rPr lang="ru-RU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Едином всероссийском перечне (</a:t>
            </a:r>
            <a:r>
              <a:rPr lang="ru-RU" sz="2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реестре).</a:t>
            </a:r>
          </a:p>
          <a:p>
            <a:pPr algn="ctr"/>
            <a:r>
              <a:rPr lang="ru-RU" sz="2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</a:t>
            </a:r>
            <a:r>
              <a:rPr lang="ru-RU" sz="2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2021-2022 учебном году </a:t>
            </a:r>
            <a:r>
              <a:rPr lang="ru-RU" sz="2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</a:t>
            </a:r>
            <a:r>
              <a:rPr lang="ru-RU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общеобразовательных организациях </a:t>
            </a:r>
            <a:r>
              <a:rPr lang="ru-RU" sz="2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создан </a:t>
            </a:r>
            <a:r>
              <a:rPr lang="ru-RU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191 ШСК</a:t>
            </a:r>
            <a:r>
              <a:rPr lang="ru-RU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в том числе </a:t>
            </a:r>
            <a:endParaRPr lang="ru-RU" sz="2400" b="1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2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187</a:t>
            </a:r>
            <a:r>
              <a:rPr lang="ru-RU" sz="2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в </a:t>
            </a:r>
            <a:r>
              <a:rPr lang="ru-RU" sz="2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муниципальных </a:t>
            </a:r>
            <a:r>
              <a:rPr lang="ru-RU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общеобразовательных организациях, </a:t>
            </a:r>
            <a:r>
              <a:rPr lang="ru-RU" sz="2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ru-RU" sz="2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в государственных общеобразовательных </a:t>
            </a:r>
            <a:r>
              <a:rPr lang="ru-RU" sz="2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организациях </a:t>
            </a:r>
            <a:endParaRPr lang="ru-RU" sz="24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680655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3887509410"/>
              </p:ext>
            </p:extLst>
          </p:nvPr>
        </p:nvGraphicFramePr>
        <p:xfrm>
          <a:off x="683568" y="1052736"/>
          <a:ext cx="8208912" cy="53285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Прямоугольник 3"/>
          <p:cNvSpPr/>
          <p:nvPr/>
        </p:nvSpPr>
        <p:spPr>
          <a:xfrm>
            <a:off x="1907704" y="406557"/>
            <a:ext cx="4988866" cy="48090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</a:pPr>
            <a:r>
              <a:rPr lang="ru-RU" sz="2400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В рамках развития творчества:</a:t>
            </a:r>
            <a:endParaRPr lang="ru-RU" sz="2400" dirty="0">
              <a:solidFill>
                <a:schemeClr val="accent2">
                  <a:lumMod val="75000"/>
                </a:schemeClr>
              </a:solidFill>
              <a:latin typeface="Arial" panose="020B0604020202020204" pitchFamily="34" charset="0"/>
              <a:ea typeface="Calibri"/>
              <a:cs typeface="Arial" panose="020B0604020202020204" pitchFamily="34" charset="0"/>
            </a:endParaRPr>
          </a:p>
        </p:txBody>
      </p:sp>
      <p:sp>
        <p:nvSpPr>
          <p:cNvPr id="6" name="AutoShape 2" descr="https://xn-----6kccgezii6bdgddl2a4cr4m4b.xn--p1ai/wp-content/uploads/2022/05/%D0%91%D0%BE%D0%BB%D1%8C%D1%88%D0%B0%D1%8F-%D0%BF%D0%B5%D1%80%D0%B5%D0%BC%D0%B5%D0%BD%D0%B0-1536x1019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9894" y="1255701"/>
            <a:ext cx="2144553" cy="14532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54376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Специальное оформление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287</TotalTime>
  <Words>790</Words>
  <Application>Microsoft Office PowerPoint</Application>
  <PresentationFormat>Экран (4:3)</PresentationFormat>
  <Paragraphs>123</Paragraphs>
  <Slides>19</Slides>
  <Notes>10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19</vt:i4>
      </vt:variant>
    </vt:vector>
  </HeadingPairs>
  <TitlesOfParts>
    <vt:vector size="21" baseType="lpstr">
      <vt:lpstr>Тема Office</vt:lpstr>
      <vt:lpstr>Специальное оформление</vt:lpstr>
      <vt:lpstr>Запруднова Елена Вячеславовна,  заместитель директора  Департамента образования  Владимирской области</vt:lpstr>
      <vt:lpstr>                 «Справедливость, то есть доступность качественного образования для каждого ребенка в соответствии с его интересами и способностями. Причем независимо от того, где он живет – в городе или деревне, в Москве или любом другом регионе страны, независимо от того, где учится – в государственной школе или частной, и, конечно, независимо от социального статуса и доходов родителей»                                                                  Президент Российской Федерации                                                                                                                                               В.В. Путин</vt:lpstr>
      <vt:lpstr>Принципы школы                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Задачи на перспективу</vt:lpstr>
      <vt:lpstr>Задачи на перспективу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Название  презентации</dc:title>
  <dc:creator>Павел</dc:creator>
  <cp:lastModifiedBy>Татьяна Анатольевна Струнова</cp:lastModifiedBy>
  <cp:revision>49</cp:revision>
  <cp:lastPrinted>2022-08-23T06:08:36Z</cp:lastPrinted>
  <dcterms:created xsi:type="dcterms:W3CDTF">2009-01-08T12:15:48Z</dcterms:created>
  <dcterms:modified xsi:type="dcterms:W3CDTF">2022-08-23T06:39:20Z</dcterms:modified>
</cp:coreProperties>
</file>